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3"/>
  </p:sldMasterIdLst>
  <p:notesMasterIdLst>
    <p:notesMasterId r:id="rId19"/>
  </p:notesMasterIdLst>
  <p:handoutMasterIdLst>
    <p:handoutMasterId r:id="rId20"/>
  </p:handoutMasterIdLst>
  <p:sldIdLst>
    <p:sldId id="257" r:id="rId4"/>
    <p:sldId id="273" r:id="rId5"/>
    <p:sldId id="274" r:id="rId6"/>
    <p:sldId id="275" r:id="rId7"/>
    <p:sldId id="269" r:id="rId8"/>
    <p:sldId id="270" r:id="rId9"/>
    <p:sldId id="271" r:id="rId10"/>
    <p:sldId id="280" r:id="rId11"/>
    <p:sldId id="279" r:id="rId12"/>
    <p:sldId id="281" r:id="rId13"/>
    <p:sldId id="282" r:id="rId14"/>
    <p:sldId id="283" r:id="rId15"/>
    <p:sldId id="284" r:id="rId16"/>
    <p:sldId id="285" r:id="rId17"/>
    <p:sldId id="286" r:id="rId18"/>
  </p:sldIdLst>
  <p:sldSz cx="12192000" cy="6858000"/>
  <p:notesSz cx="9866313" cy="67357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B4B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1" autoAdjust="0"/>
    <p:restoredTop sz="87879" autoAdjust="0"/>
  </p:normalViewPr>
  <p:slideViewPr>
    <p:cSldViewPr snapToGrid="0">
      <p:cViewPr varScale="1">
        <p:scale>
          <a:sx n="63" d="100"/>
          <a:sy n="63" d="100"/>
        </p:scale>
        <p:origin x="1002"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8" d="100"/>
        <a:sy n="68" d="100"/>
      </p:scale>
      <p:origin x="0" y="-399"/>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customXml" Target="../customXml/item3.xml"/><Relationship Id="rId3" Type="http://schemas.openxmlformats.org/officeDocument/2006/relationships/slideMaster" Target="slideMasters/slideMaster1.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竹田 裕美" userId="750146c7-c346-4868-8a14-f4179249020f" providerId="ADAL" clId="{5F44A098-EB3D-4603-B537-A7E8A71C9C1F}"/>
    <pc:docChg chg="custSel modSld">
      <pc:chgData name="竹田 裕美" userId="750146c7-c346-4868-8a14-f4179249020f" providerId="ADAL" clId="{5F44A098-EB3D-4603-B537-A7E8A71C9C1F}" dt="2023-09-15T00:39:14.702" v="168" actId="20577"/>
      <pc:docMkLst>
        <pc:docMk/>
      </pc:docMkLst>
      <pc:sldChg chg="modSp mod">
        <pc:chgData name="竹田 裕美" userId="750146c7-c346-4868-8a14-f4179249020f" providerId="ADAL" clId="{5F44A098-EB3D-4603-B537-A7E8A71C9C1F}" dt="2023-09-15T00:39:06.740" v="164" actId="20577"/>
        <pc:sldMkLst>
          <pc:docMk/>
          <pc:sldMk cId="3898682028" sldId="268"/>
        </pc:sldMkLst>
        <pc:spChg chg="mod">
          <ac:chgData name="竹田 裕美" userId="750146c7-c346-4868-8a14-f4179249020f" providerId="ADAL" clId="{5F44A098-EB3D-4603-B537-A7E8A71C9C1F}" dt="2023-09-15T00:39:06.740" v="164" actId="20577"/>
          <ac:spMkLst>
            <pc:docMk/>
            <pc:sldMk cId="3898682028" sldId="268"/>
            <ac:spMk id="3" creationId="{00000000-0000-0000-0000-000000000000}"/>
          </ac:spMkLst>
        </pc:spChg>
      </pc:sldChg>
      <pc:sldChg chg="modSp mod">
        <pc:chgData name="竹田 裕美" userId="750146c7-c346-4868-8a14-f4179249020f" providerId="ADAL" clId="{5F44A098-EB3D-4603-B537-A7E8A71C9C1F}" dt="2023-09-15T00:38:32.099" v="125" actId="20577"/>
        <pc:sldMkLst>
          <pc:docMk/>
          <pc:sldMk cId="4101817459" sldId="274"/>
        </pc:sldMkLst>
        <pc:spChg chg="mod">
          <ac:chgData name="竹田 裕美" userId="750146c7-c346-4868-8a14-f4179249020f" providerId="ADAL" clId="{5F44A098-EB3D-4603-B537-A7E8A71C9C1F}" dt="2023-09-15T00:38:32.099" v="125" actId="20577"/>
          <ac:spMkLst>
            <pc:docMk/>
            <pc:sldMk cId="4101817459" sldId="274"/>
            <ac:spMk id="3" creationId="{00000000-0000-0000-0000-000000000000}"/>
          </ac:spMkLst>
        </pc:spChg>
      </pc:sldChg>
      <pc:sldChg chg="modSp mod">
        <pc:chgData name="竹田 裕美" userId="750146c7-c346-4868-8a14-f4179249020f" providerId="ADAL" clId="{5F44A098-EB3D-4603-B537-A7E8A71C9C1F}" dt="2023-09-15T00:38:39.381" v="131" actId="20577"/>
        <pc:sldMkLst>
          <pc:docMk/>
          <pc:sldMk cId="58078974" sldId="275"/>
        </pc:sldMkLst>
        <pc:spChg chg="mod">
          <ac:chgData name="竹田 裕美" userId="750146c7-c346-4868-8a14-f4179249020f" providerId="ADAL" clId="{5F44A098-EB3D-4603-B537-A7E8A71C9C1F}" dt="2023-09-15T00:38:39.381" v="131" actId="20577"/>
          <ac:spMkLst>
            <pc:docMk/>
            <pc:sldMk cId="58078974" sldId="275"/>
            <ac:spMk id="3" creationId="{00000000-0000-0000-0000-000000000000}"/>
          </ac:spMkLst>
        </pc:spChg>
      </pc:sldChg>
      <pc:sldChg chg="modSp mod">
        <pc:chgData name="竹田 裕美" userId="750146c7-c346-4868-8a14-f4179249020f" providerId="ADAL" clId="{5F44A098-EB3D-4603-B537-A7E8A71C9C1F}" dt="2023-09-15T00:38:51.985" v="154" actId="20577"/>
        <pc:sldMkLst>
          <pc:docMk/>
          <pc:sldMk cId="2658144874" sldId="280"/>
        </pc:sldMkLst>
        <pc:spChg chg="mod">
          <ac:chgData name="竹田 裕美" userId="750146c7-c346-4868-8a14-f4179249020f" providerId="ADAL" clId="{5F44A098-EB3D-4603-B537-A7E8A71C9C1F}" dt="2023-09-15T00:38:51.985" v="154" actId="20577"/>
          <ac:spMkLst>
            <pc:docMk/>
            <pc:sldMk cId="2658144874" sldId="280"/>
            <ac:spMk id="9" creationId="{00000000-0000-0000-0000-000000000000}"/>
          </ac:spMkLst>
        </pc:spChg>
      </pc:sldChg>
      <pc:sldChg chg="modSp mod">
        <pc:chgData name="竹田 裕美" userId="750146c7-c346-4868-8a14-f4179249020f" providerId="ADAL" clId="{5F44A098-EB3D-4603-B537-A7E8A71C9C1F}" dt="2023-09-11T02:04:45.187" v="5" actId="20577"/>
        <pc:sldMkLst>
          <pc:docMk/>
          <pc:sldMk cId="1460671181" sldId="282"/>
        </pc:sldMkLst>
        <pc:spChg chg="mod">
          <ac:chgData name="竹田 裕美" userId="750146c7-c346-4868-8a14-f4179249020f" providerId="ADAL" clId="{5F44A098-EB3D-4603-B537-A7E8A71C9C1F}" dt="2023-09-11T02:04:45.187" v="5" actId="20577"/>
          <ac:spMkLst>
            <pc:docMk/>
            <pc:sldMk cId="1460671181" sldId="282"/>
            <ac:spMk id="3" creationId="{00000000-0000-0000-0000-000000000000}"/>
          </ac:spMkLst>
        </pc:spChg>
      </pc:sldChg>
      <pc:sldChg chg="modSp mod">
        <pc:chgData name="竹田 裕美" userId="750146c7-c346-4868-8a14-f4179249020f" providerId="ADAL" clId="{5F44A098-EB3D-4603-B537-A7E8A71C9C1F}" dt="2023-09-11T02:04:54.361" v="8" actId="20577"/>
        <pc:sldMkLst>
          <pc:docMk/>
          <pc:sldMk cId="1740351277" sldId="283"/>
        </pc:sldMkLst>
        <pc:spChg chg="mod">
          <ac:chgData name="竹田 裕美" userId="750146c7-c346-4868-8a14-f4179249020f" providerId="ADAL" clId="{5F44A098-EB3D-4603-B537-A7E8A71C9C1F}" dt="2023-09-11T02:04:54.361" v="8" actId="20577"/>
          <ac:spMkLst>
            <pc:docMk/>
            <pc:sldMk cId="1740351277" sldId="283"/>
            <ac:spMk id="3" creationId="{00000000-0000-0000-0000-000000000000}"/>
          </ac:spMkLst>
        </pc:spChg>
      </pc:sldChg>
      <pc:sldChg chg="modSp mod">
        <pc:chgData name="竹田 裕美" userId="750146c7-c346-4868-8a14-f4179249020f" providerId="ADAL" clId="{5F44A098-EB3D-4603-B537-A7E8A71C9C1F}" dt="2023-09-13T06:09:02.736" v="121" actId="27636"/>
        <pc:sldMkLst>
          <pc:docMk/>
          <pc:sldMk cId="3861754621" sldId="286"/>
        </pc:sldMkLst>
        <pc:spChg chg="mod">
          <ac:chgData name="竹田 裕美" userId="750146c7-c346-4868-8a14-f4179249020f" providerId="ADAL" clId="{5F44A098-EB3D-4603-B537-A7E8A71C9C1F}" dt="2023-09-13T06:09:02.736" v="121" actId="27636"/>
          <ac:spMkLst>
            <pc:docMk/>
            <pc:sldMk cId="3861754621" sldId="286"/>
            <ac:spMk id="3" creationId="{00000000-0000-0000-0000-000000000000}"/>
          </ac:spMkLst>
        </pc:spChg>
      </pc:sldChg>
      <pc:sldChg chg="modSp mod">
        <pc:chgData name="竹田 裕美" userId="750146c7-c346-4868-8a14-f4179249020f" providerId="ADAL" clId="{5F44A098-EB3D-4603-B537-A7E8A71C9C1F}" dt="2023-09-15T00:39:14.702" v="168" actId="20577"/>
        <pc:sldMkLst>
          <pc:docMk/>
          <pc:sldMk cId="3081242032" sldId="291"/>
        </pc:sldMkLst>
        <pc:spChg chg="mod">
          <ac:chgData name="竹田 裕美" userId="750146c7-c346-4868-8a14-f4179249020f" providerId="ADAL" clId="{5F44A098-EB3D-4603-B537-A7E8A71C9C1F}" dt="2023-09-15T00:39:14.702" v="168" actId="20577"/>
          <ac:spMkLst>
            <pc:docMk/>
            <pc:sldMk cId="3081242032" sldId="291"/>
            <ac:spMk id="3" creationId="{BC3844CD-E284-B7EF-A545-93937694565B}"/>
          </ac:spMkLst>
        </pc:spChg>
      </pc:sldChg>
    </pc:docChg>
  </pc:docChgLst>
  <pc:docChgLst>
    <pc:chgData name="竹田 裕美" userId="750146c7-c346-4868-8a14-f4179249020f" providerId="ADAL" clId="{16EAF519-101F-4EB9-B5DC-9702A1689D99}"/>
    <pc:docChg chg="delSld">
      <pc:chgData name="竹田 裕美" userId="750146c7-c346-4868-8a14-f4179249020f" providerId="ADAL" clId="{16EAF519-101F-4EB9-B5DC-9702A1689D99}" dt="2023-09-15T02:21:10.416" v="0" actId="2696"/>
      <pc:docMkLst>
        <pc:docMk/>
      </pc:docMkLst>
      <pc:sldChg chg="del">
        <pc:chgData name="竹田 裕美" userId="750146c7-c346-4868-8a14-f4179249020f" providerId="ADAL" clId="{16EAF519-101F-4EB9-B5DC-9702A1689D99}" dt="2023-09-15T02:21:10.416" v="0" actId="2696"/>
        <pc:sldMkLst>
          <pc:docMk/>
          <pc:sldMk cId="4091705160" sldId="258"/>
        </pc:sldMkLst>
      </pc:sldChg>
      <pc:sldChg chg="del">
        <pc:chgData name="竹田 裕美" userId="750146c7-c346-4868-8a14-f4179249020f" providerId="ADAL" clId="{16EAF519-101F-4EB9-B5DC-9702A1689D99}" dt="2023-09-15T02:21:10.416" v="0" actId="2696"/>
        <pc:sldMkLst>
          <pc:docMk/>
          <pc:sldMk cId="1044321081" sldId="267"/>
        </pc:sldMkLst>
      </pc:sldChg>
      <pc:sldChg chg="del">
        <pc:chgData name="竹田 裕美" userId="750146c7-c346-4868-8a14-f4179249020f" providerId="ADAL" clId="{16EAF519-101F-4EB9-B5DC-9702A1689D99}" dt="2023-09-15T02:21:10.416" v="0" actId="2696"/>
        <pc:sldMkLst>
          <pc:docMk/>
          <pc:sldMk cId="3898682028" sldId="268"/>
        </pc:sldMkLst>
      </pc:sldChg>
      <pc:sldChg chg="del">
        <pc:chgData name="竹田 裕美" userId="750146c7-c346-4868-8a14-f4179249020f" providerId="ADAL" clId="{16EAF519-101F-4EB9-B5DC-9702A1689D99}" dt="2023-09-15T02:21:10.416" v="0" actId="2696"/>
        <pc:sldMkLst>
          <pc:docMk/>
          <pc:sldMk cId="1435381828" sldId="276"/>
        </pc:sldMkLst>
      </pc:sldChg>
      <pc:sldChg chg="del">
        <pc:chgData name="竹田 裕美" userId="750146c7-c346-4868-8a14-f4179249020f" providerId="ADAL" clId="{16EAF519-101F-4EB9-B5DC-9702A1689D99}" dt="2023-09-15T02:21:10.416" v="0" actId="2696"/>
        <pc:sldMkLst>
          <pc:docMk/>
          <pc:sldMk cId="618423749" sldId="277"/>
        </pc:sldMkLst>
      </pc:sldChg>
      <pc:sldChg chg="del">
        <pc:chgData name="竹田 裕美" userId="750146c7-c346-4868-8a14-f4179249020f" providerId="ADAL" clId="{16EAF519-101F-4EB9-B5DC-9702A1689D99}" dt="2023-09-15T02:21:10.416" v="0" actId="2696"/>
        <pc:sldMkLst>
          <pc:docMk/>
          <pc:sldMk cId="835187321" sldId="287"/>
        </pc:sldMkLst>
      </pc:sldChg>
      <pc:sldChg chg="del">
        <pc:chgData name="竹田 裕美" userId="750146c7-c346-4868-8a14-f4179249020f" providerId="ADAL" clId="{16EAF519-101F-4EB9-B5DC-9702A1689D99}" dt="2023-09-15T02:21:10.416" v="0" actId="2696"/>
        <pc:sldMkLst>
          <pc:docMk/>
          <pc:sldMk cId="2683837311" sldId="290"/>
        </pc:sldMkLst>
      </pc:sldChg>
      <pc:sldChg chg="del">
        <pc:chgData name="竹田 裕美" userId="750146c7-c346-4868-8a14-f4179249020f" providerId="ADAL" clId="{16EAF519-101F-4EB9-B5DC-9702A1689D99}" dt="2023-09-15T02:21:10.416" v="0" actId="2696"/>
        <pc:sldMkLst>
          <pc:docMk/>
          <pc:sldMk cId="3081242032" sldId="291"/>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10F21798-D7CB-D9F8-2163-F94524C3812A}"/>
              </a:ext>
            </a:extLst>
          </p:cNvPr>
          <p:cNvSpPr>
            <a:spLocks noGrp="1"/>
          </p:cNvSpPr>
          <p:nvPr>
            <p:ph type="hdr" sz="quarter"/>
          </p:nvPr>
        </p:nvSpPr>
        <p:spPr>
          <a:xfrm>
            <a:off x="0" y="0"/>
            <a:ext cx="4275402" cy="33834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C6D942EB-45C6-FD36-49B8-2EFBBC5D1019}"/>
              </a:ext>
            </a:extLst>
          </p:cNvPr>
          <p:cNvSpPr>
            <a:spLocks noGrp="1"/>
          </p:cNvSpPr>
          <p:nvPr>
            <p:ph type="dt" sz="quarter" idx="1"/>
          </p:nvPr>
        </p:nvSpPr>
        <p:spPr>
          <a:xfrm>
            <a:off x="5589198" y="0"/>
            <a:ext cx="4275402" cy="338348"/>
          </a:xfrm>
          <a:prstGeom prst="rect">
            <a:avLst/>
          </a:prstGeom>
        </p:spPr>
        <p:txBody>
          <a:bodyPr vert="horz" lIns="91440" tIns="45720" rIns="91440" bIns="45720" rtlCol="0"/>
          <a:lstStyle>
            <a:lvl1pPr algn="r">
              <a:defRPr sz="1200"/>
            </a:lvl1pPr>
          </a:lstStyle>
          <a:p>
            <a:endParaRPr kumimoji="1" lang="ja-JP" altLang="en-US"/>
          </a:p>
        </p:txBody>
      </p:sp>
      <p:sp>
        <p:nvSpPr>
          <p:cNvPr id="4" name="フッター プレースホルダー 3">
            <a:extLst>
              <a:ext uri="{FF2B5EF4-FFF2-40B4-BE49-F238E27FC236}">
                <a16:creationId xmlns:a16="http://schemas.microsoft.com/office/drawing/2014/main" id="{9679EEB1-9C93-6318-B7C5-E06678B999E1}"/>
              </a:ext>
            </a:extLst>
          </p:cNvPr>
          <p:cNvSpPr>
            <a:spLocks noGrp="1"/>
          </p:cNvSpPr>
          <p:nvPr>
            <p:ph type="ftr" sz="quarter" idx="2"/>
          </p:nvPr>
        </p:nvSpPr>
        <p:spPr>
          <a:xfrm>
            <a:off x="0" y="6397417"/>
            <a:ext cx="4275402" cy="33834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5B45F892-11D6-05A5-EC4F-8CB7F301E132}"/>
              </a:ext>
            </a:extLst>
          </p:cNvPr>
          <p:cNvSpPr>
            <a:spLocks noGrp="1"/>
          </p:cNvSpPr>
          <p:nvPr>
            <p:ph type="sldNum" sz="quarter" idx="3"/>
          </p:nvPr>
        </p:nvSpPr>
        <p:spPr>
          <a:xfrm>
            <a:off x="5589198" y="6397417"/>
            <a:ext cx="4275402" cy="338347"/>
          </a:xfrm>
          <a:prstGeom prst="rect">
            <a:avLst/>
          </a:prstGeom>
        </p:spPr>
        <p:txBody>
          <a:bodyPr vert="horz" lIns="91440" tIns="45720" rIns="91440" bIns="45720" rtlCol="0" anchor="b"/>
          <a:lstStyle>
            <a:lvl1pPr algn="r">
              <a:defRPr sz="1200"/>
            </a:lvl1pPr>
          </a:lstStyle>
          <a:p>
            <a:fld id="{1B043827-5807-487A-83AC-781B2B3AC2B8}" type="slidenum">
              <a:rPr kumimoji="1" lang="ja-JP" altLang="en-US" smtClean="0"/>
              <a:t>‹#›</a:t>
            </a:fld>
            <a:endParaRPr kumimoji="1" lang="ja-JP" altLang="en-US"/>
          </a:p>
        </p:txBody>
      </p:sp>
    </p:spTree>
    <p:extLst>
      <p:ext uri="{BB962C8B-B14F-4D97-AF65-F5344CB8AC3E}">
        <p14:creationId xmlns:p14="http://schemas.microsoft.com/office/powerpoint/2010/main" val="964653249"/>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275402" cy="33795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588628" y="0"/>
            <a:ext cx="4275402" cy="337958"/>
          </a:xfrm>
          <a:prstGeom prst="rect">
            <a:avLst/>
          </a:prstGeom>
        </p:spPr>
        <p:txBody>
          <a:bodyPr vert="horz" lIns="91440" tIns="45720" rIns="91440" bIns="45720" rtlCol="0"/>
          <a:lstStyle>
            <a:lvl1pPr algn="r">
              <a:defRPr sz="1200"/>
            </a:lvl1pPr>
          </a:lstStyle>
          <a:p>
            <a:endParaRPr kumimoji="1" lang="ja-JP" altLang="en-US"/>
          </a:p>
        </p:txBody>
      </p:sp>
      <p:sp>
        <p:nvSpPr>
          <p:cNvPr id="4" name="スライド イメージ プレースホルダー 3"/>
          <p:cNvSpPr>
            <a:spLocks noGrp="1" noRot="1" noChangeAspect="1"/>
          </p:cNvSpPr>
          <p:nvPr>
            <p:ph type="sldImg" idx="2"/>
          </p:nvPr>
        </p:nvSpPr>
        <p:spPr>
          <a:xfrm>
            <a:off x="2913063" y="841375"/>
            <a:ext cx="4040187" cy="22733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86632" y="3241586"/>
            <a:ext cx="7893050" cy="265220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397806"/>
            <a:ext cx="4275402" cy="33795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88628" y="6397806"/>
            <a:ext cx="4275402" cy="337957"/>
          </a:xfrm>
          <a:prstGeom prst="rect">
            <a:avLst/>
          </a:prstGeom>
        </p:spPr>
        <p:txBody>
          <a:bodyPr vert="horz" lIns="91440" tIns="45720" rIns="91440" bIns="45720" rtlCol="0" anchor="b"/>
          <a:lstStyle>
            <a:lvl1pPr algn="r">
              <a:defRPr sz="1200"/>
            </a:lvl1pPr>
          </a:lstStyle>
          <a:p>
            <a:fld id="{932B4499-9708-4B5D-BABC-4A5C09235BB9}" type="slidenum">
              <a:rPr kumimoji="1" lang="ja-JP" altLang="en-US" smtClean="0"/>
              <a:t>‹#›</a:t>
            </a:fld>
            <a:endParaRPr kumimoji="1" lang="ja-JP" altLang="en-US"/>
          </a:p>
        </p:txBody>
      </p:sp>
    </p:spTree>
    <p:extLst>
      <p:ext uri="{BB962C8B-B14F-4D97-AF65-F5344CB8AC3E}">
        <p14:creationId xmlns:p14="http://schemas.microsoft.com/office/powerpoint/2010/main" val="175866726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5795744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19808682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スーパービジョンのまとめと、コーチング、ティーチング等</a:t>
            </a:r>
            <a:endParaRPr kumimoji="1" lang="en-US" altLang="ja-JP" dirty="0"/>
          </a:p>
          <a:p>
            <a:r>
              <a:rPr kumimoji="1" lang="ja-JP" altLang="en-US" dirty="0"/>
              <a:t>課題の発見が　事例研究に</a:t>
            </a:r>
            <a:r>
              <a:rPr kumimoji="1" lang="ja-JP" altLang="en-US" dirty="0" err="1"/>
              <a:t>つ</a:t>
            </a:r>
            <a:r>
              <a:rPr kumimoji="1" lang="ja-JP" altLang="en-US" dirty="0"/>
              <a:t>なががる・・・　集合</a:t>
            </a:r>
            <a:r>
              <a:rPr kumimoji="1" lang="en-US" altLang="ja-JP" dirty="0"/>
              <a:t>2</a:t>
            </a:r>
            <a:r>
              <a:rPr kumimoji="1" lang="ja-JP" altLang="en-US" dirty="0"/>
              <a:t>日目へ</a:t>
            </a:r>
          </a:p>
        </p:txBody>
      </p:sp>
      <p:sp>
        <p:nvSpPr>
          <p:cNvPr id="4" name="日付プレースホルダー 3"/>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35631096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normAutofit/>
          </a:bodyPr>
          <a:lstStyle>
            <a:lvl1pPr algn="ctr">
              <a:defRPr sz="3600"/>
            </a:lvl1pPr>
          </a:lstStyle>
          <a:p>
            <a:endParaRPr kumimoji="1" lang="ja-JP" altLang="en-US" dirty="0"/>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kumimoji="1" lang="ja-JP" altLang="en-US" dirty="0"/>
          </a:p>
        </p:txBody>
      </p:sp>
      <p:sp>
        <p:nvSpPr>
          <p:cNvPr id="5" name="フッター プレースホルダー 4"/>
          <p:cNvSpPr>
            <a:spLocks noGrp="1"/>
          </p:cNvSpPr>
          <p:nvPr>
            <p:ph type="ftr" sz="quarter" idx="11"/>
          </p:nvPr>
        </p:nvSpPr>
        <p:spPr>
          <a:xfrm>
            <a:off x="7237784" y="6356349"/>
            <a:ext cx="4114800" cy="365125"/>
          </a:xfrm>
        </p:spPr>
        <p:txBody>
          <a:bodyPr/>
          <a:lstStyle>
            <a:lvl1pPr>
              <a:defRPr i="1">
                <a:latin typeface="BIZ UDP明朝 Medium" panose="02020500000000000000" pitchFamily="18" charset="-128"/>
                <a:ea typeface="BIZ UDP明朝 Medium" panose="02020500000000000000" pitchFamily="18" charset="-128"/>
              </a:defRPr>
            </a:lvl1pPr>
          </a:lstStyle>
          <a:p>
            <a:pPr algn="r"/>
            <a:r>
              <a:rPr lang="zh-TW" altLang="en-US"/>
              <a:t>長野県研修企画懇話会</a:t>
            </a:r>
            <a:endParaRPr lang="ja-JP" altLang="en-US" dirty="0"/>
          </a:p>
        </p:txBody>
      </p:sp>
      <p:sp>
        <p:nvSpPr>
          <p:cNvPr id="6" name="スライド番号プレースホルダー 5"/>
          <p:cNvSpPr>
            <a:spLocks noGrp="1"/>
          </p:cNvSpPr>
          <p:nvPr>
            <p:ph type="sldNum" sz="quarter" idx="12"/>
          </p:nvPr>
        </p:nvSpPr>
        <p:spPr>
          <a:xfrm>
            <a:off x="11352584" y="6356349"/>
            <a:ext cx="433264" cy="365125"/>
          </a:xfrm>
        </p:spPr>
        <p:txBody>
          <a:bodyPr/>
          <a:lstStyle/>
          <a:p>
            <a:fld id="{EF5E40EC-2261-43ED-91E6-E8EA699A708C}" type="slidenum">
              <a:rPr kumimoji="1" lang="ja-JP" altLang="en-US" smtClean="0"/>
              <a:t>‹#›</a:t>
            </a:fld>
            <a:endParaRPr kumimoji="1" lang="ja-JP" altLang="en-US" dirty="0"/>
          </a:p>
        </p:txBody>
      </p:sp>
      <p:sp>
        <p:nvSpPr>
          <p:cNvPr id="7" name="正方形/長方形 6"/>
          <p:cNvSpPr/>
          <p:nvPr userDrawn="1"/>
        </p:nvSpPr>
        <p:spPr>
          <a:xfrm>
            <a:off x="0" y="0"/>
            <a:ext cx="12192000" cy="332656"/>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n>
                <a:solidFill>
                  <a:schemeClr val="accent4"/>
                </a:solidFill>
              </a:ln>
            </a:endParaRPr>
          </a:p>
        </p:txBody>
      </p:sp>
      <p:sp>
        <p:nvSpPr>
          <p:cNvPr id="8" name="正方形/長方形 7"/>
          <p:cNvSpPr/>
          <p:nvPr userDrawn="1"/>
        </p:nvSpPr>
        <p:spPr>
          <a:xfrm flipV="1">
            <a:off x="0" y="6721474"/>
            <a:ext cx="12192259" cy="136525"/>
          </a:xfrm>
          <a:prstGeom prst="rect">
            <a:avLst/>
          </a:prstGeom>
          <a:solidFill>
            <a:schemeClr val="accent4">
              <a:lumMod val="40000"/>
              <a:lumOff val="60000"/>
            </a:schemeClr>
          </a:solidFill>
          <a:ln>
            <a:solidFill>
              <a:schemeClr val="accent4">
                <a:lumMod val="40000"/>
                <a:lumOff val="60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1253334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838200" y="6356350"/>
            <a:ext cx="2743200" cy="365125"/>
          </a:xfrm>
          <a:prstGeom prst="rect">
            <a:avLst/>
          </a:prstGeom>
        </p:spPr>
        <p:txBody>
          <a:bodyPr/>
          <a:lstStyle/>
          <a:p>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a:t>長野県研修企画懇話会</a:t>
            </a:r>
            <a:endParaRPr kumimoji="1" lang="ja-JP" altLang="en-US"/>
          </a:p>
        </p:txBody>
      </p:sp>
      <p:sp>
        <p:nvSpPr>
          <p:cNvPr id="6" name="スライド番号プレースホルダー 5"/>
          <p:cNvSpPr>
            <a:spLocks noGrp="1"/>
          </p:cNvSpPr>
          <p:nvPr>
            <p:ph type="sldNum" sz="quarter" idx="12"/>
          </p:nvPr>
        </p:nvSpPr>
        <p:spPr/>
        <p:txBody>
          <a:bodyPr/>
          <a:lstStyle/>
          <a:p>
            <a:fld id="{EF5E40EC-2261-43ED-91E6-E8EA699A708C}" type="slidenum">
              <a:rPr kumimoji="1" lang="ja-JP" altLang="en-US" smtClean="0"/>
              <a:t>‹#›</a:t>
            </a:fld>
            <a:endParaRPr kumimoji="1" lang="ja-JP" altLang="en-US"/>
          </a:p>
        </p:txBody>
      </p:sp>
    </p:spTree>
    <p:extLst>
      <p:ext uri="{BB962C8B-B14F-4D97-AF65-F5344CB8AC3E}">
        <p14:creationId xmlns:p14="http://schemas.microsoft.com/office/powerpoint/2010/main" val="1736382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838200" y="6356350"/>
            <a:ext cx="2743200" cy="365125"/>
          </a:xfrm>
          <a:prstGeom prst="rect">
            <a:avLst/>
          </a:prstGeom>
        </p:spPr>
        <p:txBody>
          <a:bodyPr/>
          <a:lstStyle/>
          <a:p>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a:t>長野県研修企画懇話会</a:t>
            </a:r>
            <a:endParaRPr kumimoji="1" lang="ja-JP" altLang="en-US"/>
          </a:p>
        </p:txBody>
      </p:sp>
      <p:sp>
        <p:nvSpPr>
          <p:cNvPr id="6" name="スライド番号プレースホルダー 5"/>
          <p:cNvSpPr>
            <a:spLocks noGrp="1"/>
          </p:cNvSpPr>
          <p:nvPr>
            <p:ph type="sldNum" sz="quarter" idx="12"/>
          </p:nvPr>
        </p:nvSpPr>
        <p:spPr/>
        <p:txBody>
          <a:bodyPr/>
          <a:lstStyle/>
          <a:p>
            <a:fld id="{EF5E40EC-2261-43ED-91E6-E8EA699A708C}" type="slidenum">
              <a:rPr kumimoji="1" lang="ja-JP" altLang="en-US" smtClean="0"/>
              <a:t>‹#›</a:t>
            </a:fld>
            <a:endParaRPr kumimoji="1" lang="ja-JP" altLang="en-US"/>
          </a:p>
        </p:txBody>
      </p:sp>
    </p:spTree>
    <p:extLst>
      <p:ext uri="{BB962C8B-B14F-4D97-AF65-F5344CB8AC3E}">
        <p14:creationId xmlns:p14="http://schemas.microsoft.com/office/powerpoint/2010/main" val="4260193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35360" y="493393"/>
            <a:ext cx="10515600" cy="775368"/>
          </a:xfrm>
        </p:spPr>
        <p:txBody>
          <a:bodyPr>
            <a:normAutofit/>
          </a:bodyPr>
          <a:lstStyle>
            <a:lvl1pPr>
              <a:defRPr sz="3600"/>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695400" y="1628800"/>
            <a:ext cx="10873208" cy="4548163"/>
          </a:xfrm>
        </p:spPr>
        <p:txBody>
          <a:bodyPr/>
          <a:lstStyle>
            <a:lvl4pPr>
              <a:defRPr u="sng"/>
            </a:lvl4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フッター プレースホルダー 4"/>
          <p:cNvSpPr>
            <a:spLocks noGrp="1"/>
          </p:cNvSpPr>
          <p:nvPr>
            <p:ph type="ftr" sz="quarter" idx="11"/>
          </p:nvPr>
        </p:nvSpPr>
        <p:spPr/>
        <p:txBody>
          <a:bodyPr/>
          <a:lstStyle/>
          <a:p>
            <a:r>
              <a:rPr kumimoji="1" lang="zh-TW" altLang="en-US"/>
              <a:t>長野県研修企画懇話会</a:t>
            </a:r>
            <a:endParaRPr kumimoji="1" lang="ja-JP" altLang="en-US"/>
          </a:p>
        </p:txBody>
      </p:sp>
      <p:sp>
        <p:nvSpPr>
          <p:cNvPr id="6" name="スライド番号プレースホルダー 5"/>
          <p:cNvSpPr>
            <a:spLocks noGrp="1"/>
          </p:cNvSpPr>
          <p:nvPr>
            <p:ph type="sldNum" sz="quarter" idx="12"/>
          </p:nvPr>
        </p:nvSpPr>
        <p:spPr/>
        <p:txBody>
          <a:bodyPr/>
          <a:lstStyle/>
          <a:p>
            <a:fld id="{EF5E40EC-2261-43ED-91E6-E8EA699A708C}" type="slidenum">
              <a:rPr kumimoji="1" lang="ja-JP" altLang="en-US" smtClean="0"/>
              <a:t>‹#›</a:t>
            </a:fld>
            <a:endParaRPr kumimoji="1" lang="ja-JP" altLang="en-US" dirty="0"/>
          </a:p>
        </p:txBody>
      </p:sp>
    </p:spTree>
    <p:extLst>
      <p:ext uri="{BB962C8B-B14F-4D97-AF65-F5344CB8AC3E}">
        <p14:creationId xmlns:p14="http://schemas.microsoft.com/office/powerpoint/2010/main" val="3218567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normAutofit/>
          </a:bodyPr>
          <a:lstStyle>
            <a:lvl1pPr>
              <a:defRPr sz="3600"/>
            </a:lvl1p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5" name="フッター プレースホルダー 4"/>
          <p:cNvSpPr>
            <a:spLocks noGrp="1"/>
          </p:cNvSpPr>
          <p:nvPr>
            <p:ph type="ftr" sz="quarter" idx="11"/>
          </p:nvPr>
        </p:nvSpPr>
        <p:spPr/>
        <p:txBody>
          <a:bodyPr/>
          <a:lstStyle/>
          <a:p>
            <a:r>
              <a:rPr kumimoji="1" lang="zh-TW" altLang="en-US"/>
              <a:t>長野県研修企画懇話会</a:t>
            </a:r>
            <a:endParaRPr kumimoji="1" lang="ja-JP" altLang="en-US"/>
          </a:p>
        </p:txBody>
      </p:sp>
      <p:sp>
        <p:nvSpPr>
          <p:cNvPr id="6" name="スライド番号プレースホルダー 5"/>
          <p:cNvSpPr>
            <a:spLocks noGrp="1"/>
          </p:cNvSpPr>
          <p:nvPr>
            <p:ph type="sldNum" sz="quarter" idx="12"/>
          </p:nvPr>
        </p:nvSpPr>
        <p:spPr/>
        <p:txBody>
          <a:bodyPr/>
          <a:lstStyle/>
          <a:p>
            <a:fld id="{EF5E40EC-2261-43ED-91E6-E8EA699A708C}" type="slidenum">
              <a:rPr kumimoji="1" lang="ja-JP" altLang="en-US" smtClean="0"/>
              <a:t>‹#›</a:t>
            </a:fld>
            <a:endParaRPr kumimoji="1" lang="ja-JP" altLang="en-US"/>
          </a:p>
        </p:txBody>
      </p:sp>
    </p:spTree>
    <p:extLst>
      <p:ext uri="{BB962C8B-B14F-4D97-AF65-F5344CB8AC3E}">
        <p14:creationId xmlns:p14="http://schemas.microsoft.com/office/powerpoint/2010/main" val="624615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07368" y="337758"/>
            <a:ext cx="10515600" cy="903635"/>
          </a:xfrm>
        </p:spPr>
        <p:txBody>
          <a:bodyPr>
            <a:normAutofit/>
          </a:bodyPr>
          <a:lstStyle>
            <a:lvl1pPr>
              <a:defRPr sz="4000"/>
            </a:lvl1pPr>
          </a:lstStyle>
          <a:p>
            <a:r>
              <a:rPr kumimoji="1" lang="ja-JP" altLang="en-US" dirty="0"/>
              <a:t>マスター タイトルの書式設定</a:t>
            </a:r>
          </a:p>
        </p:txBody>
      </p:sp>
      <p:sp>
        <p:nvSpPr>
          <p:cNvPr id="3" name="コンテンツ プレースホルダー 2"/>
          <p:cNvSpPr>
            <a:spLocks noGrp="1"/>
          </p:cNvSpPr>
          <p:nvPr>
            <p:ph sz="half" idx="1"/>
          </p:nvPr>
        </p:nvSpPr>
        <p:spPr>
          <a:xfrm>
            <a:off x="623392" y="1606397"/>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55786" y="1606397"/>
            <a:ext cx="5340814"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a:xfrm>
            <a:off x="838200" y="6356350"/>
            <a:ext cx="2743200" cy="365125"/>
          </a:xfrm>
          <a:prstGeom prst="rect">
            <a:avLst/>
          </a:prstGeom>
        </p:spPr>
        <p:txBody>
          <a:bodyPr/>
          <a:lstStyle/>
          <a:p>
            <a:endParaRPr kumimoji="1" lang="ja-JP" altLang="en-US"/>
          </a:p>
        </p:txBody>
      </p:sp>
      <p:sp>
        <p:nvSpPr>
          <p:cNvPr id="6" name="フッター プレースホルダー 5"/>
          <p:cNvSpPr>
            <a:spLocks noGrp="1"/>
          </p:cNvSpPr>
          <p:nvPr>
            <p:ph type="ftr" sz="quarter" idx="11"/>
          </p:nvPr>
        </p:nvSpPr>
        <p:spPr/>
        <p:txBody>
          <a:bodyPr/>
          <a:lstStyle/>
          <a:p>
            <a:r>
              <a:rPr kumimoji="1" lang="zh-TW" altLang="en-US"/>
              <a:t>長野県研修企画懇話会</a:t>
            </a:r>
            <a:endParaRPr kumimoji="1" lang="ja-JP" altLang="en-US"/>
          </a:p>
        </p:txBody>
      </p:sp>
      <p:sp>
        <p:nvSpPr>
          <p:cNvPr id="7" name="スライド番号プレースホルダー 6"/>
          <p:cNvSpPr>
            <a:spLocks noGrp="1"/>
          </p:cNvSpPr>
          <p:nvPr>
            <p:ph type="sldNum" sz="quarter" idx="12"/>
          </p:nvPr>
        </p:nvSpPr>
        <p:spPr/>
        <p:txBody>
          <a:bodyPr/>
          <a:lstStyle/>
          <a:p>
            <a:fld id="{EF5E40EC-2261-43ED-91E6-E8EA699A708C}" type="slidenum">
              <a:rPr kumimoji="1" lang="ja-JP" altLang="en-US" smtClean="0"/>
              <a:t>‹#›</a:t>
            </a:fld>
            <a:endParaRPr kumimoji="1" lang="ja-JP" altLang="en-US"/>
          </a:p>
        </p:txBody>
      </p:sp>
    </p:spTree>
    <p:extLst>
      <p:ext uri="{BB962C8B-B14F-4D97-AF65-F5344CB8AC3E}">
        <p14:creationId xmlns:p14="http://schemas.microsoft.com/office/powerpoint/2010/main" val="3438837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35360" y="332656"/>
            <a:ext cx="10515600" cy="792088"/>
          </a:xfrm>
        </p:spPr>
        <p:txBody>
          <a:bodyPr>
            <a:normAutofit/>
          </a:bodyPr>
          <a:lstStyle>
            <a:lvl1pPr>
              <a:defRPr sz="4000"/>
            </a:lvl1p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49446" y="1386489"/>
            <a:ext cx="525972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49445" y="2348880"/>
            <a:ext cx="5302175" cy="3840783"/>
          </a:xfrm>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テキスト プレースホルダー 4"/>
          <p:cNvSpPr>
            <a:spLocks noGrp="1"/>
          </p:cNvSpPr>
          <p:nvPr>
            <p:ph type="body" sz="quarter" idx="3"/>
          </p:nvPr>
        </p:nvSpPr>
        <p:spPr>
          <a:xfrm>
            <a:off x="6096000" y="1386489"/>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096000" y="2348879"/>
            <a:ext cx="5472608" cy="3840783"/>
          </a:xfrm>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8" name="フッター プレースホルダー 7"/>
          <p:cNvSpPr>
            <a:spLocks noGrp="1"/>
          </p:cNvSpPr>
          <p:nvPr>
            <p:ph type="ftr" sz="quarter" idx="11"/>
          </p:nvPr>
        </p:nvSpPr>
        <p:spPr/>
        <p:txBody>
          <a:bodyPr/>
          <a:lstStyle/>
          <a:p>
            <a:r>
              <a:rPr kumimoji="1" lang="zh-TW" altLang="en-US"/>
              <a:t>長野県研修企画懇話会</a:t>
            </a:r>
            <a:endParaRPr kumimoji="1" lang="ja-JP" altLang="en-US"/>
          </a:p>
        </p:txBody>
      </p:sp>
      <p:sp>
        <p:nvSpPr>
          <p:cNvPr id="9" name="スライド番号プレースホルダー 8"/>
          <p:cNvSpPr>
            <a:spLocks noGrp="1"/>
          </p:cNvSpPr>
          <p:nvPr>
            <p:ph type="sldNum" sz="quarter" idx="12"/>
          </p:nvPr>
        </p:nvSpPr>
        <p:spPr/>
        <p:txBody>
          <a:bodyPr/>
          <a:lstStyle/>
          <a:p>
            <a:fld id="{EF5E40EC-2261-43ED-91E6-E8EA699A708C}" type="slidenum">
              <a:rPr kumimoji="1" lang="ja-JP" altLang="en-US" smtClean="0"/>
              <a:t>‹#›</a:t>
            </a:fld>
            <a:endParaRPr kumimoji="1" lang="ja-JP" altLang="en-US"/>
          </a:p>
        </p:txBody>
      </p:sp>
    </p:spTree>
    <p:extLst>
      <p:ext uri="{BB962C8B-B14F-4D97-AF65-F5344CB8AC3E}">
        <p14:creationId xmlns:p14="http://schemas.microsoft.com/office/powerpoint/2010/main" val="749720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lvl1pPr>
              <a:defRPr sz="3600"/>
            </a:lvl1pPr>
          </a:lstStyle>
          <a:p>
            <a:r>
              <a:rPr kumimoji="1" lang="ja-JP" altLang="en-US" dirty="0"/>
              <a:t>マスター タイトルの書式設定</a:t>
            </a:r>
          </a:p>
        </p:txBody>
      </p:sp>
      <p:sp>
        <p:nvSpPr>
          <p:cNvPr id="4" name="フッター プレースホルダー 3"/>
          <p:cNvSpPr>
            <a:spLocks noGrp="1"/>
          </p:cNvSpPr>
          <p:nvPr>
            <p:ph type="ftr" sz="quarter" idx="11"/>
          </p:nvPr>
        </p:nvSpPr>
        <p:spPr/>
        <p:txBody>
          <a:bodyPr/>
          <a:lstStyle/>
          <a:p>
            <a:r>
              <a:rPr kumimoji="1" lang="zh-TW" altLang="en-US"/>
              <a:t>長野県研修企画懇話会</a:t>
            </a:r>
            <a:endParaRPr kumimoji="1" lang="ja-JP" altLang="en-US"/>
          </a:p>
        </p:txBody>
      </p:sp>
      <p:sp>
        <p:nvSpPr>
          <p:cNvPr id="5" name="スライド番号プレースホルダー 4"/>
          <p:cNvSpPr>
            <a:spLocks noGrp="1"/>
          </p:cNvSpPr>
          <p:nvPr>
            <p:ph type="sldNum" sz="quarter" idx="12"/>
          </p:nvPr>
        </p:nvSpPr>
        <p:spPr/>
        <p:txBody>
          <a:bodyPr/>
          <a:lstStyle/>
          <a:p>
            <a:fld id="{EF5E40EC-2261-43ED-91E6-E8EA699A708C}" type="slidenum">
              <a:rPr kumimoji="1" lang="ja-JP" altLang="en-US" smtClean="0"/>
              <a:t>‹#›</a:t>
            </a:fld>
            <a:endParaRPr kumimoji="1" lang="ja-JP" altLang="en-US"/>
          </a:p>
        </p:txBody>
      </p:sp>
    </p:spTree>
    <p:extLst>
      <p:ext uri="{BB962C8B-B14F-4D97-AF65-F5344CB8AC3E}">
        <p14:creationId xmlns:p14="http://schemas.microsoft.com/office/powerpoint/2010/main" val="383098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p:txBody>
          <a:bodyPr/>
          <a:lstStyle/>
          <a:p>
            <a:r>
              <a:rPr kumimoji="1" lang="zh-TW" altLang="en-US"/>
              <a:t>長野県研修企画懇話会</a:t>
            </a:r>
            <a:endParaRPr kumimoji="1" lang="ja-JP" altLang="en-US"/>
          </a:p>
        </p:txBody>
      </p:sp>
      <p:sp>
        <p:nvSpPr>
          <p:cNvPr id="4" name="スライド番号プレースホルダー 3"/>
          <p:cNvSpPr>
            <a:spLocks noGrp="1"/>
          </p:cNvSpPr>
          <p:nvPr>
            <p:ph type="sldNum" sz="quarter" idx="12"/>
          </p:nvPr>
        </p:nvSpPr>
        <p:spPr/>
        <p:txBody>
          <a:bodyPr/>
          <a:lstStyle/>
          <a:p>
            <a:fld id="{EF5E40EC-2261-43ED-91E6-E8EA699A708C}" type="slidenum">
              <a:rPr kumimoji="1" lang="ja-JP" altLang="en-US" smtClean="0"/>
              <a:t>‹#›</a:t>
            </a:fld>
            <a:endParaRPr kumimoji="1" lang="ja-JP" altLang="en-US"/>
          </a:p>
        </p:txBody>
      </p:sp>
    </p:spTree>
    <p:extLst>
      <p:ext uri="{BB962C8B-B14F-4D97-AF65-F5344CB8AC3E}">
        <p14:creationId xmlns:p14="http://schemas.microsoft.com/office/powerpoint/2010/main" val="3235292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6" name="フッター プレースホルダー 5"/>
          <p:cNvSpPr>
            <a:spLocks noGrp="1"/>
          </p:cNvSpPr>
          <p:nvPr>
            <p:ph type="ftr" sz="quarter" idx="11"/>
          </p:nvPr>
        </p:nvSpPr>
        <p:spPr/>
        <p:txBody>
          <a:bodyPr/>
          <a:lstStyle/>
          <a:p>
            <a:r>
              <a:rPr kumimoji="1" lang="zh-TW" altLang="en-US"/>
              <a:t>長野県研修企画懇話会</a:t>
            </a:r>
            <a:endParaRPr kumimoji="1" lang="ja-JP" altLang="en-US"/>
          </a:p>
        </p:txBody>
      </p:sp>
      <p:sp>
        <p:nvSpPr>
          <p:cNvPr id="7" name="スライド番号プレースホルダー 6"/>
          <p:cNvSpPr>
            <a:spLocks noGrp="1"/>
          </p:cNvSpPr>
          <p:nvPr>
            <p:ph type="sldNum" sz="quarter" idx="12"/>
          </p:nvPr>
        </p:nvSpPr>
        <p:spPr/>
        <p:txBody>
          <a:bodyPr/>
          <a:lstStyle/>
          <a:p>
            <a:fld id="{EF5E40EC-2261-43ED-91E6-E8EA699A708C}" type="slidenum">
              <a:rPr kumimoji="1" lang="ja-JP" altLang="en-US" smtClean="0"/>
              <a:t>‹#›</a:t>
            </a:fld>
            <a:endParaRPr kumimoji="1" lang="ja-JP" altLang="en-US"/>
          </a:p>
        </p:txBody>
      </p:sp>
    </p:spTree>
    <p:extLst>
      <p:ext uri="{BB962C8B-B14F-4D97-AF65-F5344CB8AC3E}">
        <p14:creationId xmlns:p14="http://schemas.microsoft.com/office/powerpoint/2010/main" val="2047342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838200" y="6356350"/>
            <a:ext cx="2743200" cy="365125"/>
          </a:xfrm>
          <a:prstGeom prst="rect">
            <a:avLst/>
          </a:prstGeom>
        </p:spPr>
        <p:txBody>
          <a:bodyPr/>
          <a:lstStyle/>
          <a:p>
            <a:endParaRPr kumimoji="1" lang="ja-JP" altLang="en-US"/>
          </a:p>
        </p:txBody>
      </p:sp>
      <p:sp>
        <p:nvSpPr>
          <p:cNvPr id="6" name="フッター プレースホルダー 5"/>
          <p:cNvSpPr>
            <a:spLocks noGrp="1"/>
          </p:cNvSpPr>
          <p:nvPr>
            <p:ph type="ftr" sz="quarter" idx="11"/>
          </p:nvPr>
        </p:nvSpPr>
        <p:spPr/>
        <p:txBody>
          <a:bodyPr/>
          <a:lstStyle/>
          <a:p>
            <a:r>
              <a:rPr kumimoji="1" lang="zh-TW" altLang="en-US"/>
              <a:t>長野県研修企画懇話会</a:t>
            </a:r>
            <a:endParaRPr kumimoji="1" lang="ja-JP" altLang="en-US"/>
          </a:p>
        </p:txBody>
      </p:sp>
      <p:sp>
        <p:nvSpPr>
          <p:cNvPr id="7" name="スライド番号プレースホルダー 6"/>
          <p:cNvSpPr>
            <a:spLocks noGrp="1"/>
          </p:cNvSpPr>
          <p:nvPr>
            <p:ph type="sldNum" sz="quarter" idx="12"/>
          </p:nvPr>
        </p:nvSpPr>
        <p:spPr/>
        <p:txBody>
          <a:bodyPr/>
          <a:lstStyle/>
          <a:p>
            <a:fld id="{EF5E40EC-2261-43ED-91E6-E8EA699A708C}" type="slidenum">
              <a:rPr kumimoji="1" lang="ja-JP" altLang="en-US" smtClean="0"/>
              <a:t>‹#›</a:t>
            </a:fld>
            <a:endParaRPr kumimoji="1" lang="ja-JP" altLang="en-US"/>
          </a:p>
        </p:txBody>
      </p:sp>
    </p:spTree>
    <p:extLst>
      <p:ext uri="{BB962C8B-B14F-4D97-AF65-F5344CB8AC3E}">
        <p14:creationId xmlns:p14="http://schemas.microsoft.com/office/powerpoint/2010/main" val="308134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35360" y="384175"/>
            <a:ext cx="10515600" cy="915988"/>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695400" y="1556792"/>
            <a:ext cx="10873208" cy="4620171"/>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フッター プレースホルダー 4"/>
          <p:cNvSpPr>
            <a:spLocks noGrp="1"/>
          </p:cNvSpPr>
          <p:nvPr>
            <p:ph type="ftr" sz="quarter" idx="3"/>
          </p:nvPr>
        </p:nvSpPr>
        <p:spPr>
          <a:xfrm>
            <a:off x="7223986" y="6311899"/>
            <a:ext cx="4114800" cy="365125"/>
          </a:xfrm>
          <a:prstGeom prst="rect">
            <a:avLst/>
          </a:prstGeom>
        </p:spPr>
        <p:txBody>
          <a:bodyPr vert="horz" lIns="91440" tIns="45720" rIns="91440" bIns="45720" rtlCol="0" anchor="ctr"/>
          <a:lstStyle>
            <a:lvl1pPr algn="r">
              <a:defRPr sz="1200" i="1">
                <a:solidFill>
                  <a:schemeClr val="tx1">
                    <a:tint val="75000"/>
                  </a:schemeClr>
                </a:solidFill>
                <a:latin typeface="BIZ UDP明朝 Medium" panose="02020500000000000000" pitchFamily="18" charset="-128"/>
                <a:ea typeface="BIZ UDP明朝 Medium" panose="02020500000000000000" pitchFamily="18" charset="-128"/>
              </a:defRPr>
            </a:lvl1pPr>
          </a:lstStyle>
          <a:p>
            <a:r>
              <a:rPr lang="zh-TW" altLang="en-US"/>
              <a:t>長野県研修企画懇話会</a:t>
            </a:r>
            <a:endParaRPr lang="ja-JP" altLang="en-US" dirty="0"/>
          </a:p>
        </p:txBody>
      </p:sp>
      <p:sp>
        <p:nvSpPr>
          <p:cNvPr id="6" name="スライド番号プレースホルダー 5"/>
          <p:cNvSpPr>
            <a:spLocks noGrp="1"/>
          </p:cNvSpPr>
          <p:nvPr>
            <p:ph type="sldNum" sz="quarter" idx="4"/>
          </p:nvPr>
        </p:nvSpPr>
        <p:spPr>
          <a:xfrm>
            <a:off x="11353800" y="6311900"/>
            <a:ext cx="437728"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EF5E40EC-2261-43ED-91E6-E8EA699A708C}" type="slidenum">
              <a:rPr lang="ja-JP" altLang="en-US" smtClean="0"/>
              <a:pPr/>
              <a:t>‹#›</a:t>
            </a:fld>
            <a:endParaRPr lang="ja-JP" altLang="en-US" dirty="0"/>
          </a:p>
        </p:txBody>
      </p:sp>
      <p:sp>
        <p:nvSpPr>
          <p:cNvPr id="7" name="正方形/長方形 6"/>
          <p:cNvSpPr/>
          <p:nvPr userDrawn="1"/>
        </p:nvSpPr>
        <p:spPr>
          <a:xfrm>
            <a:off x="0" y="0"/>
            <a:ext cx="12192000" cy="332656"/>
          </a:xfrm>
          <a:prstGeom prst="rect">
            <a:avLst/>
          </a:prstGeom>
          <a:solidFill>
            <a:schemeClr val="accent4">
              <a:lumMod val="40000"/>
              <a:lumOff val="60000"/>
            </a:schemeClr>
          </a:solidFill>
          <a:ln>
            <a:solidFill>
              <a:schemeClr val="accent4"/>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dirty="0">
              <a:ln>
                <a:solidFill>
                  <a:schemeClr val="accent4">
                    <a:lumMod val="40000"/>
                    <a:lumOff val="60000"/>
                  </a:schemeClr>
                </a:solidFill>
              </a:ln>
            </a:endParaRPr>
          </a:p>
        </p:txBody>
      </p:sp>
      <p:sp>
        <p:nvSpPr>
          <p:cNvPr id="8" name="正方形/長方形 7"/>
          <p:cNvSpPr/>
          <p:nvPr userDrawn="1"/>
        </p:nvSpPr>
        <p:spPr>
          <a:xfrm flipV="1">
            <a:off x="0" y="6721475"/>
            <a:ext cx="12192259" cy="136524"/>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22453982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kumimoji="1" sz="3600" kern="1200">
          <a:solidFill>
            <a:schemeClr val="tx1"/>
          </a:solidFill>
          <a:latin typeface="メイリオ" panose="020B0604030504040204" pitchFamily="50" charset="-128"/>
          <a:ea typeface="メイリオ" panose="020B0604030504040204" pitchFamily="50"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BE87D38F-36EF-59DD-0D30-0727F5945499}"/>
              </a:ext>
            </a:extLst>
          </p:cNvPr>
          <p:cNvSpPr>
            <a:spLocks noGrp="1"/>
          </p:cNvSpPr>
          <p:nvPr>
            <p:ph type="ctrTitle"/>
          </p:nvPr>
        </p:nvSpPr>
        <p:spPr/>
        <p:txBody>
          <a:bodyPr/>
          <a:lstStyle/>
          <a:p>
            <a:r>
              <a:rPr lang="ja-JP" altLang="en-US" dirty="0"/>
              <a:t>長野県　主任介護支援専門員研修</a:t>
            </a:r>
            <a:br>
              <a:rPr lang="en-US" altLang="ja-JP" dirty="0"/>
            </a:br>
            <a:endParaRPr lang="ja-JP" altLang="en-US" dirty="0"/>
          </a:p>
        </p:txBody>
      </p:sp>
      <p:sp>
        <p:nvSpPr>
          <p:cNvPr id="7" name="字幕 6">
            <a:extLst>
              <a:ext uri="{FF2B5EF4-FFF2-40B4-BE49-F238E27FC236}">
                <a16:creationId xmlns:a16="http://schemas.microsoft.com/office/drawing/2014/main" id="{13B463BF-1E90-94B4-2FDC-18B574CC02DE}"/>
              </a:ext>
            </a:extLst>
          </p:cNvPr>
          <p:cNvSpPr>
            <a:spLocks noGrp="1"/>
          </p:cNvSpPr>
          <p:nvPr>
            <p:ph type="subTitle" idx="1"/>
          </p:nvPr>
        </p:nvSpPr>
        <p:spPr/>
        <p:txBody>
          <a:bodyPr>
            <a:normAutofit/>
          </a:bodyPr>
          <a:lstStyle/>
          <a:p>
            <a:r>
              <a:rPr lang="ja-JP" altLang="en-US" dirty="0"/>
              <a:t>対人援助監督指導</a:t>
            </a:r>
            <a:endParaRPr lang="en-US" altLang="ja-JP" dirty="0"/>
          </a:p>
          <a:p>
            <a:r>
              <a:rPr lang="ja-JP" altLang="en-US" dirty="0"/>
              <a:t>集合研修　</a:t>
            </a:r>
            <a:r>
              <a:rPr lang="en-US" altLang="ja-JP" dirty="0"/>
              <a:t>1</a:t>
            </a:r>
            <a:r>
              <a:rPr lang="ja-JP" altLang="en-US" dirty="0"/>
              <a:t>日目</a:t>
            </a:r>
            <a:endParaRPr lang="en-US" altLang="ja-JP" dirty="0"/>
          </a:p>
          <a:p>
            <a:endParaRPr lang="ja-JP" altLang="en-US" dirty="0"/>
          </a:p>
        </p:txBody>
      </p:sp>
      <p:sp>
        <p:nvSpPr>
          <p:cNvPr id="4" name="フッター プレースホルダー 3">
            <a:extLst>
              <a:ext uri="{FF2B5EF4-FFF2-40B4-BE49-F238E27FC236}">
                <a16:creationId xmlns:a16="http://schemas.microsoft.com/office/drawing/2014/main" id="{5AEB6B7C-F266-3E02-DE8F-B22E0B3CEFFD}"/>
              </a:ext>
            </a:extLst>
          </p:cNvPr>
          <p:cNvSpPr>
            <a:spLocks noGrp="1"/>
          </p:cNvSpPr>
          <p:nvPr>
            <p:ph type="ftr" sz="quarter" idx="11"/>
          </p:nvPr>
        </p:nvSpPr>
        <p:spPr/>
        <p:txBody>
          <a:bodyPr/>
          <a:lstStyle/>
          <a:p>
            <a:r>
              <a:rPr kumimoji="1" lang="zh-TW" altLang="en-US"/>
              <a:t>長野県研修企画懇話会</a:t>
            </a:r>
            <a:endParaRPr kumimoji="1" lang="ja-JP" altLang="en-US"/>
          </a:p>
        </p:txBody>
      </p:sp>
      <p:sp>
        <p:nvSpPr>
          <p:cNvPr id="5" name="スライド番号プレースホルダー 4">
            <a:extLst>
              <a:ext uri="{FF2B5EF4-FFF2-40B4-BE49-F238E27FC236}">
                <a16:creationId xmlns:a16="http://schemas.microsoft.com/office/drawing/2014/main" id="{891D5798-2C05-6778-BF6E-79D3C578296B}"/>
              </a:ext>
            </a:extLst>
          </p:cNvPr>
          <p:cNvSpPr>
            <a:spLocks noGrp="1"/>
          </p:cNvSpPr>
          <p:nvPr>
            <p:ph type="sldNum" sz="quarter" idx="12"/>
          </p:nvPr>
        </p:nvSpPr>
        <p:spPr/>
        <p:txBody>
          <a:bodyPr/>
          <a:lstStyle/>
          <a:p>
            <a:fld id="{EF5E40EC-2261-43ED-91E6-E8EA699A708C}" type="slidenum">
              <a:rPr kumimoji="1" lang="ja-JP" altLang="en-US" smtClean="0"/>
              <a:t>1</a:t>
            </a:fld>
            <a:endParaRPr kumimoji="1" lang="ja-JP" altLang="en-US"/>
          </a:p>
        </p:txBody>
      </p:sp>
    </p:spTree>
    <p:extLst>
      <p:ext uri="{BB962C8B-B14F-4D97-AF65-F5344CB8AC3E}">
        <p14:creationId xmlns:p14="http://schemas.microsoft.com/office/powerpoint/2010/main" val="1395255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p:txBody>
          <a:bodyPr/>
          <a:lstStyle/>
          <a:p>
            <a:r>
              <a:rPr lang="ja-JP" altLang="en-US" dirty="0"/>
              <a:t>演習の進め方</a:t>
            </a:r>
            <a:endParaRPr kumimoji="1" lang="ja-JP" altLang="en-US" dirty="0"/>
          </a:p>
        </p:txBody>
      </p:sp>
      <p:sp>
        <p:nvSpPr>
          <p:cNvPr id="9" name="コンテンツ プレースホルダー 8"/>
          <p:cNvSpPr>
            <a:spLocks noGrp="1"/>
          </p:cNvSpPr>
          <p:nvPr>
            <p:ph idx="1"/>
          </p:nvPr>
        </p:nvSpPr>
        <p:spPr>
          <a:xfrm>
            <a:off x="695400" y="1593410"/>
            <a:ext cx="10873208" cy="4583553"/>
          </a:xfrm>
        </p:spPr>
        <p:txBody>
          <a:bodyPr>
            <a:normAutofit/>
          </a:bodyPr>
          <a:lstStyle/>
          <a:p>
            <a:pPr marL="0" indent="0">
              <a:buNone/>
            </a:pPr>
            <a:r>
              <a:rPr lang="ja-JP" altLang="en-US" dirty="0"/>
              <a:t>〇</a:t>
            </a:r>
            <a:r>
              <a:rPr lang="ja-JP" altLang="en-US" dirty="0">
                <a:solidFill>
                  <a:schemeClr val="accent5"/>
                </a:solidFill>
              </a:rPr>
              <a:t>司会</a:t>
            </a:r>
            <a:r>
              <a:rPr lang="en-US" altLang="ja-JP" dirty="0">
                <a:solidFill>
                  <a:schemeClr val="accent5"/>
                </a:solidFill>
              </a:rPr>
              <a:t>(</a:t>
            </a:r>
            <a:r>
              <a:rPr lang="ja-JP" altLang="en-US" dirty="0">
                <a:solidFill>
                  <a:schemeClr val="accent5"/>
                </a:solidFill>
              </a:rPr>
              <a:t>スーパーバイザー）</a:t>
            </a:r>
            <a:r>
              <a:rPr lang="ja-JP" altLang="en-US" dirty="0"/>
              <a:t>は</a:t>
            </a:r>
            <a:endParaRPr lang="en-US" altLang="ja-JP" dirty="0"/>
          </a:p>
          <a:p>
            <a:pPr marL="0" indent="0">
              <a:buNone/>
            </a:pPr>
            <a:r>
              <a:rPr kumimoji="1" lang="ja-JP" altLang="en-US" sz="2900" dirty="0">
                <a:solidFill>
                  <a:schemeClr val="accent5"/>
                </a:solidFill>
              </a:rPr>
              <a:t>　</a:t>
            </a:r>
            <a:r>
              <a:rPr kumimoji="1" lang="ja-JP" altLang="en-US" sz="2900" dirty="0"/>
              <a:t>バイジーが「自分の本当の課題は何であるのか」を気付くことが出来るように、個々のバイザーの質問や話の意図（バイザーがバイジーに気づいてほしいと思っていることなど）を推察し、話の方向性がバラバラとしないように必要時には確認、まとめをしながら進行します。</a:t>
            </a:r>
            <a:endParaRPr kumimoji="1" lang="en-US" altLang="ja-JP" sz="2900" dirty="0"/>
          </a:p>
          <a:p>
            <a:pPr marL="0" indent="0">
              <a:buNone/>
            </a:pPr>
            <a:endParaRPr kumimoji="1" lang="en-US" altLang="ja-JP" sz="2900" dirty="0">
              <a:solidFill>
                <a:schemeClr val="accent5"/>
              </a:solidFill>
            </a:endParaRPr>
          </a:p>
          <a:p>
            <a:pPr marL="0" indent="0">
              <a:buNone/>
            </a:pPr>
            <a:r>
              <a:rPr lang="en-US" altLang="ja-JP" sz="2900" dirty="0"/>
              <a:t>※</a:t>
            </a:r>
            <a:r>
              <a:rPr lang="ja-JP" altLang="en-US" sz="2900" dirty="0"/>
              <a:t>誰か</a:t>
            </a:r>
            <a:r>
              <a:rPr lang="en-US" altLang="ja-JP" sz="2900" dirty="0"/>
              <a:t>1</a:t>
            </a:r>
            <a:r>
              <a:rPr lang="ja-JP" altLang="en-US" sz="2900" dirty="0"/>
              <a:t>人だけが話している（バイジー、バイザー共に）ことがないよう、それぞれの話の意図を推察しながら、発言は簡潔にするように心がけましょう。</a:t>
            </a:r>
            <a:endParaRPr kumimoji="1" lang="en-US" altLang="ja-JP" sz="2900" dirty="0"/>
          </a:p>
        </p:txBody>
      </p:sp>
      <p:sp>
        <p:nvSpPr>
          <p:cNvPr id="4" name="フッター プレースホルダー 3"/>
          <p:cNvSpPr>
            <a:spLocks noGrp="1"/>
          </p:cNvSpPr>
          <p:nvPr>
            <p:ph type="ftr" sz="quarter" idx="11"/>
          </p:nvPr>
        </p:nvSpPr>
        <p:spPr/>
        <p:txBody>
          <a:bodyPr/>
          <a:lstStyle/>
          <a:p>
            <a:r>
              <a:rPr kumimoji="1" lang="zh-TW" altLang="en-US"/>
              <a:t>長野県研修企画懇話会</a:t>
            </a:r>
            <a:endParaRPr kumimoji="1" lang="ja-JP" altLang="en-US"/>
          </a:p>
        </p:txBody>
      </p:sp>
      <p:sp>
        <p:nvSpPr>
          <p:cNvPr id="5" name="スライド番号プレースホルダー 4"/>
          <p:cNvSpPr>
            <a:spLocks noGrp="1"/>
          </p:cNvSpPr>
          <p:nvPr>
            <p:ph type="sldNum" sz="quarter" idx="12"/>
          </p:nvPr>
        </p:nvSpPr>
        <p:spPr/>
        <p:txBody>
          <a:bodyPr/>
          <a:lstStyle/>
          <a:p>
            <a:fld id="{EF5E40EC-2261-43ED-91E6-E8EA699A708C}" type="slidenum">
              <a:rPr kumimoji="1" lang="ja-JP" altLang="en-US" smtClean="0"/>
              <a:t>10</a:t>
            </a:fld>
            <a:endParaRPr kumimoji="1" lang="ja-JP" altLang="en-US"/>
          </a:p>
        </p:txBody>
      </p:sp>
    </p:spTree>
    <p:extLst>
      <p:ext uri="{BB962C8B-B14F-4D97-AF65-F5344CB8AC3E}">
        <p14:creationId xmlns:p14="http://schemas.microsoft.com/office/powerpoint/2010/main" val="3617118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演習の進め方</a:t>
            </a:r>
          </a:p>
        </p:txBody>
      </p:sp>
      <p:sp>
        <p:nvSpPr>
          <p:cNvPr id="3" name="コンテンツ プレースホルダー 2"/>
          <p:cNvSpPr>
            <a:spLocks noGrp="1"/>
          </p:cNvSpPr>
          <p:nvPr>
            <p:ph idx="1"/>
          </p:nvPr>
        </p:nvSpPr>
        <p:spPr/>
        <p:txBody>
          <a:bodyPr>
            <a:normAutofit/>
          </a:bodyPr>
          <a:lstStyle/>
          <a:p>
            <a:pPr marL="0" indent="0">
              <a:buNone/>
            </a:pPr>
            <a:r>
              <a:rPr kumimoji="1" lang="ja-JP" altLang="en-US" dirty="0">
                <a:solidFill>
                  <a:srgbClr val="0070C0"/>
                </a:solidFill>
              </a:rPr>
              <a:t>質疑応答　</a:t>
            </a:r>
            <a:r>
              <a:rPr kumimoji="1" lang="en-US" altLang="ja-JP" dirty="0">
                <a:solidFill>
                  <a:srgbClr val="0070C0"/>
                </a:solidFill>
              </a:rPr>
              <a:t>(15</a:t>
            </a:r>
            <a:r>
              <a:rPr kumimoji="1" lang="ja-JP" altLang="en-US" dirty="0">
                <a:solidFill>
                  <a:srgbClr val="0070C0"/>
                </a:solidFill>
              </a:rPr>
              <a:t>分）</a:t>
            </a:r>
            <a:endParaRPr kumimoji="1" lang="en-US" altLang="ja-JP" dirty="0">
              <a:solidFill>
                <a:srgbClr val="0070C0"/>
              </a:solidFill>
            </a:endParaRPr>
          </a:p>
          <a:p>
            <a:pPr marL="0" indent="0">
              <a:buNone/>
            </a:pPr>
            <a:r>
              <a:rPr lang="ja-JP" altLang="en-US" dirty="0"/>
              <a:t>相談者</a:t>
            </a:r>
            <a:r>
              <a:rPr lang="en-US" altLang="ja-JP" dirty="0"/>
              <a:t>(</a:t>
            </a:r>
            <a:r>
              <a:rPr lang="ja-JP" altLang="en-US" dirty="0"/>
              <a:t>バイジー）の課題（その問題の何が苦手と感じているのか，なぜ苦手なのか）を明確にする時間です。</a:t>
            </a:r>
            <a:endParaRPr lang="en-US" altLang="ja-JP" dirty="0"/>
          </a:p>
          <a:p>
            <a:pPr marL="0" indent="0">
              <a:buNone/>
            </a:pPr>
            <a:r>
              <a:rPr kumimoji="1" lang="ja-JP" altLang="en-US" dirty="0">
                <a:solidFill>
                  <a:srgbClr val="0070C0"/>
                </a:solidFill>
              </a:rPr>
              <a:t>ブレインストーミング（自由発言）（</a:t>
            </a:r>
            <a:r>
              <a:rPr lang="en-US" altLang="ja-JP" dirty="0">
                <a:solidFill>
                  <a:srgbClr val="0070C0"/>
                </a:solidFill>
              </a:rPr>
              <a:t>15</a:t>
            </a:r>
            <a:r>
              <a:rPr kumimoji="1" lang="ja-JP" altLang="en-US" dirty="0">
                <a:solidFill>
                  <a:srgbClr val="0070C0"/>
                </a:solidFill>
              </a:rPr>
              <a:t>分）</a:t>
            </a:r>
            <a:endParaRPr kumimoji="1" lang="en-US" altLang="ja-JP" dirty="0">
              <a:solidFill>
                <a:srgbClr val="0070C0"/>
              </a:solidFill>
            </a:endParaRPr>
          </a:p>
          <a:p>
            <a:pPr marL="0" indent="0">
              <a:buNone/>
            </a:pPr>
            <a:r>
              <a:rPr lang="ja-JP" altLang="en-US" dirty="0"/>
              <a:t>・メンバー</a:t>
            </a:r>
            <a:endParaRPr lang="en-US" altLang="ja-JP" dirty="0"/>
          </a:p>
          <a:p>
            <a:pPr marL="457200" lvl="1" indent="0">
              <a:buNone/>
            </a:pPr>
            <a:r>
              <a:rPr lang="ja-JP" altLang="en-US" dirty="0"/>
              <a:t>課題に対して　相談者</a:t>
            </a:r>
            <a:r>
              <a:rPr lang="en-US" altLang="ja-JP" dirty="0"/>
              <a:t>(</a:t>
            </a:r>
            <a:r>
              <a:rPr lang="ja-JP" altLang="en-US" dirty="0"/>
              <a:t>バイジー）はどのように向かいあっていけばよいかについてバイジーが気づくことができるように、</a:t>
            </a:r>
            <a:r>
              <a:rPr kumimoji="1" lang="ja-JP" altLang="en-US" dirty="0"/>
              <a:t>質問、提案など　豊かな発想力と視点で効果的な発言</a:t>
            </a:r>
            <a:r>
              <a:rPr lang="ja-JP" altLang="en-US" dirty="0"/>
              <a:t>を</a:t>
            </a:r>
            <a:r>
              <a:rPr kumimoji="1" lang="ja-JP" altLang="en-US" dirty="0"/>
              <a:t>心掛けます。</a:t>
            </a:r>
            <a:endParaRPr kumimoji="1" lang="en-US" altLang="ja-JP" dirty="0"/>
          </a:p>
          <a:p>
            <a:pPr marL="0" indent="0">
              <a:buNone/>
            </a:pPr>
            <a:r>
              <a:rPr lang="ja-JP" altLang="en-US" dirty="0"/>
              <a:t>・相談者</a:t>
            </a:r>
            <a:r>
              <a:rPr lang="en-US" altLang="ja-JP" dirty="0"/>
              <a:t>(</a:t>
            </a:r>
            <a:r>
              <a:rPr lang="ja-JP" altLang="en-US" dirty="0"/>
              <a:t>バイジー）</a:t>
            </a:r>
            <a:endParaRPr lang="en-US" altLang="ja-JP" dirty="0"/>
          </a:p>
          <a:p>
            <a:pPr marL="457200" lvl="1" indent="0">
              <a:buNone/>
            </a:pPr>
            <a:r>
              <a:rPr kumimoji="1" lang="ja-JP" altLang="en-US" dirty="0"/>
              <a:t>メンバーが発しているメッセージを受け止める姿勢で聴くようにします。</a:t>
            </a:r>
            <a:endParaRPr kumimoji="1" lang="en-US" altLang="ja-JP" dirty="0"/>
          </a:p>
          <a:p>
            <a:pPr marL="457200" lvl="1" indent="0">
              <a:buNone/>
            </a:pPr>
            <a:endParaRPr kumimoji="1" lang="ja-JP" altLang="en-US" dirty="0"/>
          </a:p>
        </p:txBody>
      </p:sp>
      <p:sp>
        <p:nvSpPr>
          <p:cNvPr id="4" name="フッター プレースホルダー 3"/>
          <p:cNvSpPr>
            <a:spLocks noGrp="1"/>
          </p:cNvSpPr>
          <p:nvPr>
            <p:ph type="ftr" sz="quarter" idx="11"/>
          </p:nvPr>
        </p:nvSpPr>
        <p:spPr/>
        <p:txBody>
          <a:bodyPr/>
          <a:lstStyle/>
          <a:p>
            <a:r>
              <a:rPr kumimoji="1" lang="zh-TW" altLang="en-US"/>
              <a:t>長野県研修企画懇話会</a:t>
            </a:r>
            <a:endParaRPr kumimoji="1" lang="ja-JP" altLang="en-US"/>
          </a:p>
        </p:txBody>
      </p:sp>
      <p:sp>
        <p:nvSpPr>
          <p:cNvPr id="5" name="スライド番号プレースホルダー 4"/>
          <p:cNvSpPr>
            <a:spLocks noGrp="1"/>
          </p:cNvSpPr>
          <p:nvPr>
            <p:ph type="sldNum" sz="quarter" idx="12"/>
          </p:nvPr>
        </p:nvSpPr>
        <p:spPr/>
        <p:txBody>
          <a:bodyPr/>
          <a:lstStyle/>
          <a:p>
            <a:fld id="{EF5E40EC-2261-43ED-91E6-E8EA699A708C}" type="slidenum">
              <a:rPr kumimoji="1" lang="ja-JP" altLang="en-US" smtClean="0"/>
              <a:t>11</a:t>
            </a:fld>
            <a:endParaRPr kumimoji="1" lang="ja-JP" altLang="en-US" dirty="0"/>
          </a:p>
        </p:txBody>
      </p:sp>
    </p:spTree>
    <p:extLst>
      <p:ext uri="{BB962C8B-B14F-4D97-AF65-F5344CB8AC3E}">
        <p14:creationId xmlns:p14="http://schemas.microsoft.com/office/powerpoint/2010/main" val="1460671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演習の進め方</a:t>
            </a:r>
          </a:p>
        </p:txBody>
      </p:sp>
      <p:sp>
        <p:nvSpPr>
          <p:cNvPr id="3" name="コンテンツ プレースホルダー 2"/>
          <p:cNvSpPr>
            <a:spLocks noGrp="1"/>
          </p:cNvSpPr>
          <p:nvPr>
            <p:ph idx="1"/>
          </p:nvPr>
        </p:nvSpPr>
        <p:spPr>
          <a:xfrm>
            <a:off x="695400" y="1628800"/>
            <a:ext cx="10873208" cy="4683099"/>
          </a:xfrm>
        </p:spPr>
        <p:txBody>
          <a:bodyPr>
            <a:normAutofit fontScale="92500" lnSpcReduction="20000"/>
          </a:bodyPr>
          <a:lstStyle/>
          <a:p>
            <a:pPr marL="0" indent="0">
              <a:buNone/>
            </a:pPr>
            <a:r>
              <a:rPr kumimoji="1" lang="ja-JP" altLang="en-US" dirty="0">
                <a:solidFill>
                  <a:srgbClr val="0070C0"/>
                </a:solidFill>
              </a:rPr>
              <a:t>留意事項・ポイント</a:t>
            </a:r>
            <a:endParaRPr kumimoji="1" lang="en-US" altLang="ja-JP" dirty="0">
              <a:solidFill>
                <a:srgbClr val="0070C0"/>
              </a:solidFill>
            </a:endParaRPr>
          </a:p>
          <a:p>
            <a:r>
              <a:rPr lang="ja-JP" altLang="en-US" sz="2600" dirty="0"/>
              <a:t>水平の立場で発言。発表者や他の出席者の批判をしない。</a:t>
            </a:r>
          </a:p>
          <a:p>
            <a:r>
              <a:rPr lang="ja-JP" altLang="en-US" sz="2600" dirty="0"/>
              <a:t>端的にテンポよく積極的に発言する。</a:t>
            </a:r>
            <a:endParaRPr lang="en-US" altLang="ja-JP" sz="2600" dirty="0"/>
          </a:p>
          <a:p>
            <a:r>
              <a:rPr lang="ja-JP" altLang="en-US" sz="2600" dirty="0"/>
              <a:t>発表者のほうを向かずに発言する（とメンバーの考えが把握やすい）。</a:t>
            </a:r>
          </a:p>
          <a:p>
            <a:r>
              <a:rPr lang="ja-JP" altLang="en-US" sz="2600" dirty="0"/>
              <a:t>より具体的、創造的な発言が良い。</a:t>
            </a:r>
            <a:endParaRPr lang="en-US" altLang="ja-JP" sz="2600" dirty="0"/>
          </a:p>
          <a:p>
            <a:pPr marL="0" indent="0">
              <a:buNone/>
            </a:pPr>
            <a:r>
              <a:rPr lang="ja-JP" altLang="en-US" sz="2600" dirty="0"/>
              <a:t>（まずは実現可能かどうかや制度のことは考えず、思いつくままに自由に）</a:t>
            </a:r>
            <a:endParaRPr lang="en-US" altLang="ja-JP" sz="2600" dirty="0"/>
          </a:p>
          <a:p>
            <a:r>
              <a:rPr lang="ja-JP" altLang="en-US" sz="2600" dirty="0"/>
              <a:t>自分であれば、どのようにするか一人称で話す。</a:t>
            </a:r>
          </a:p>
          <a:p>
            <a:r>
              <a:rPr lang="ja-JP" altLang="en-US" sz="2600" dirty="0"/>
              <a:t>各メンバーの発言を重ねることで、意見を具体化させていく。</a:t>
            </a:r>
          </a:p>
          <a:p>
            <a:r>
              <a:rPr lang="ja-JP" altLang="en-US" sz="2600" dirty="0"/>
              <a:t>他の人の良い着眼点やアイデアをさらに展開させたり、今まで提示されていない視点・ストレングスに転換してみることも効果的。</a:t>
            </a:r>
          </a:p>
          <a:p>
            <a:r>
              <a:rPr lang="ja-JP" altLang="en-US" sz="2600" dirty="0"/>
              <a:t>自分の経験を自慢するのではなく、バイジーの力量、視点に着眼しながら述べるように注意する。</a:t>
            </a:r>
          </a:p>
          <a:p>
            <a:pPr marL="0" indent="0">
              <a:buNone/>
            </a:pPr>
            <a:endParaRPr kumimoji="1" lang="ja-JP" altLang="en-US" dirty="0"/>
          </a:p>
        </p:txBody>
      </p:sp>
      <p:sp>
        <p:nvSpPr>
          <p:cNvPr id="4" name="フッター プレースホルダー 3"/>
          <p:cNvSpPr>
            <a:spLocks noGrp="1"/>
          </p:cNvSpPr>
          <p:nvPr>
            <p:ph type="ftr" sz="quarter" idx="11"/>
          </p:nvPr>
        </p:nvSpPr>
        <p:spPr/>
        <p:txBody>
          <a:bodyPr/>
          <a:lstStyle/>
          <a:p>
            <a:r>
              <a:rPr kumimoji="1" lang="zh-TW" altLang="en-US"/>
              <a:t>長野県研修企画懇話会</a:t>
            </a:r>
            <a:endParaRPr kumimoji="1" lang="ja-JP" altLang="en-US"/>
          </a:p>
        </p:txBody>
      </p:sp>
      <p:sp>
        <p:nvSpPr>
          <p:cNvPr id="5" name="スライド番号プレースホルダー 4"/>
          <p:cNvSpPr>
            <a:spLocks noGrp="1"/>
          </p:cNvSpPr>
          <p:nvPr>
            <p:ph type="sldNum" sz="quarter" idx="12"/>
          </p:nvPr>
        </p:nvSpPr>
        <p:spPr/>
        <p:txBody>
          <a:bodyPr/>
          <a:lstStyle/>
          <a:p>
            <a:fld id="{EF5E40EC-2261-43ED-91E6-E8EA699A708C}" type="slidenum">
              <a:rPr kumimoji="1" lang="ja-JP" altLang="en-US" smtClean="0"/>
              <a:t>12</a:t>
            </a:fld>
            <a:endParaRPr kumimoji="1" lang="ja-JP" altLang="en-US" dirty="0"/>
          </a:p>
        </p:txBody>
      </p:sp>
    </p:spTree>
    <p:extLst>
      <p:ext uri="{BB962C8B-B14F-4D97-AF65-F5344CB8AC3E}">
        <p14:creationId xmlns:p14="http://schemas.microsoft.com/office/powerpoint/2010/main" val="17403512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スーパービジョン振り返り</a:t>
            </a:r>
            <a:r>
              <a:rPr lang="ja-JP" altLang="en-US" sz="2800" dirty="0"/>
              <a:t>（まとめ）</a:t>
            </a:r>
            <a:endParaRPr kumimoji="1" lang="ja-JP" altLang="en-US" sz="2800" dirty="0"/>
          </a:p>
        </p:txBody>
      </p:sp>
      <p:sp>
        <p:nvSpPr>
          <p:cNvPr id="3" name="コンテンツ プレースホルダー 2"/>
          <p:cNvSpPr>
            <a:spLocks noGrp="1"/>
          </p:cNvSpPr>
          <p:nvPr>
            <p:ph idx="1"/>
          </p:nvPr>
        </p:nvSpPr>
        <p:spPr/>
        <p:txBody>
          <a:bodyPr/>
          <a:lstStyle/>
          <a:p>
            <a:pPr marL="0" indent="0">
              <a:buNone/>
            </a:pPr>
            <a:endParaRPr lang="en-US" altLang="ja-JP" dirty="0"/>
          </a:p>
          <a:p>
            <a:pPr marL="0" indent="0">
              <a:lnSpc>
                <a:spcPct val="100000"/>
              </a:lnSpc>
              <a:buNone/>
            </a:pPr>
            <a:r>
              <a:rPr kumimoji="1" lang="en-US" altLang="ja-JP" dirty="0"/>
              <a:t>6</a:t>
            </a:r>
            <a:r>
              <a:rPr lang="ja-JP" altLang="en-US" dirty="0"/>
              <a:t>人の発表を通して</a:t>
            </a:r>
            <a:endParaRPr lang="en-US" altLang="ja-JP" dirty="0"/>
          </a:p>
          <a:p>
            <a:pPr marL="0" indent="0">
              <a:lnSpc>
                <a:spcPct val="100000"/>
              </a:lnSpc>
              <a:buNone/>
            </a:pPr>
            <a:r>
              <a:rPr lang="en-US" altLang="ja-JP" dirty="0"/>
              <a:t>   </a:t>
            </a:r>
            <a:r>
              <a:rPr lang="ja-JP" altLang="en-US" dirty="0"/>
              <a:t>改めて「ケアプランの作成について困難に感じている事」</a:t>
            </a:r>
            <a:endParaRPr lang="en-US" altLang="ja-JP" dirty="0"/>
          </a:p>
          <a:p>
            <a:pPr marL="0" indent="0">
              <a:lnSpc>
                <a:spcPct val="100000"/>
              </a:lnSpc>
              <a:buNone/>
            </a:pPr>
            <a:r>
              <a:rPr lang="en-US" altLang="ja-JP" dirty="0"/>
              <a:t>  </a:t>
            </a:r>
            <a:r>
              <a:rPr lang="ja-JP" altLang="en-US" dirty="0"/>
              <a:t>から見えてきたケアマネジメントの課題を考えてみましょう。</a:t>
            </a:r>
            <a:endParaRPr kumimoji="1" lang="ja-JP" altLang="en-US" dirty="0"/>
          </a:p>
        </p:txBody>
      </p:sp>
      <p:sp>
        <p:nvSpPr>
          <p:cNvPr id="4" name="フッター プレースホルダー 3"/>
          <p:cNvSpPr>
            <a:spLocks noGrp="1"/>
          </p:cNvSpPr>
          <p:nvPr>
            <p:ph type="ftr" sz="quarter" idx="11"/>
          </p:nvPr>
        </p:nvSpPr>
        <p:spPr/>
        <p:txBody>
          <a:bodyPr/>
          <a:lstStyle/>
          <a:p>
            <a:r>
              <a:rPr kumimoji="1" lang="zh-TW" altLang="en-US"/>
              <a:t>長野県研修企画懇話会</a:t>
            </a:r>
            <a:endParaRPr kumimoji="1" lang="ja-JP" altLang="en-US"/>
          </a:p>
        </p:txBody>
      </p:sp>
      <p:sp>
        <p:nvSpPr>
          <p:cNvPr id="5" name="スライド番号プレースホルダー 4"/>
          <p:cNvSpPr>
            <a:spLocks noGrp="1"/>
          </p:cNvSpPr>
          <p:nvPr>
            <p:ph type="sldNum" sz="quarter" idx="12"/>
          </p:nvPr>
        </p:nvSpPr>
        <p:spPr/>
        <p:txBody>
          <a:bodyPr/>
          <a:lstStyle/>
          <a:p>
            <a:fld id="{EF5E40EC-2261-43ED-91E6-E8EA699A708C}" type="slidenum">
              <a:rPr kumimoji="1" lang="ja-JP" altLang="en-US" smtClean="0"/>
              <a:t>13</a:t>
            </a:fld>
            <a:endParaRPr kumimoji="1" lang="ja-JP" altLang="en-US" dirty="0"/>
          </a:p>
        </p:txBody>
      </p:sp>
    </p:spTree>
    <p:extLst>
      <p:ext uri="{BB962C8B-B14F-4D97-AF65-F5344CB8AC3E}">
        <p14:creationId xmlns:p14="http://schemas.microsoft.com/office/powerpoint/2010/main" val="40250321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講義：個別事例を通じた指導・支援の必要性　　　</a:t>
            </a:r>
            <a:br>
              <a:rPr lang="en-US" altLang="ja-JP" sz="3200" dirty="0"/>
            </a:br>
            <a:r>
              <a:rPr lang="ja-JP" altLang="en-US" sz="3200" dirty="0"/>
              <a:t>　　　　　～場面に応じた指導方法～</a:t>
            </a:r>
            <a:endParaRPr kumimoji="1" lang="ja-JP" altLang="en-US" sz="3200" dirty="0"/>
          </a:p>
        </p:txBody>
      </p:sp>
      <p:sp>
        <p:nvSpPr>
          <p:cNvPr id="3" name="テキスト プレースホルダー 2"/>
          <p:cNvSpPr>
            <a:spLocks noGrp="1"/>
          </p:cNvSpPr>
          <p:nvPr>
            <p:ph type="body" idx="1"/>
          </p:nvPr>
        </p:nvSpPr>
        <p:spPr/>
        <p:txBody>
          <a:bodyPr/>
          <a:lstStyle/>
          <a:p>
            <a:pPr algn="r"/>
            <a:r>
              <a:rPr kumimoji="1" lang="ja-JP" altLang="en-US" dirty="0"/>
              <a:t>　</a:t>
            </a:r>
            <a:endParaRPr kumimoji="1" lang="en-US" altLang="ja-JP" dirty="0"/>
          </a:p>
          <a:p>
            <a:pPr algn="r"/>
            <a:r>
              <a:rPr lang="ja-JP" altLang="en-US" dirty="0"/>
              <a:t>講師　</a:t>
            </a:r>
            <a:r>
              <a:rPr lang="zh-TW" altLang="en-US" dirty="0"/>
              <a:t>上田女子短期大学教授　市東　賢二氏</a:t>
            </a:r>
          </a:p>
          <a:p>
            <a:pPr algn="r"/>
            <a:endParaRPr kumimoji="1" lang="ja-JP" altLang="en-US" dirty="0"/>
          </a:p>
        </p:txBody>
      </p:sp>
      <p:sp>
        <p:nvSpPr>
          <p:cNvPr id="4" name="フッター プレースホルダー 3"/>
          <p:cNvSpPr>
            <a:spLocks noGrp="1"/>
          </p:cNvSpPr>
          <p:nvPr>
            <p:ph type="ftr" sz="quarter" idx="11"/>
          </p:nvPr>
        </p:nvSpPr>
        <p:spPr/>
        <p:txBody>
          <a:bodyPr/>
          <a:lstStyle/>
          <a:p>
            <a:r>
              <a:rPr kumimoji="1" lang="zh-TW" altLang="en-US"/>
              <a:t>長野県研修企画懇話会</a:t>
            </a:r>
            <a:endParaRPr kumimoji="1" lang="ja-JP" altLang="en-US"/>
          </a:p>
        </p:txBody>
      </p:sp>
      <p:sp>
        <p:nvSpPr>
          <p:cNvPr id="5" name="スライド番号プレースホルダー 4"/>
          <p:cNvSpPr>
            <a:spLocks noGrp="1"/>
          </p:cNvSpPr>
          <p:nvPr>
            <p:ph type="sldNum" sz="quarter" idx="12"/>
          </p:nvPr>
        </p:nvSpPr>
        <p:spPr/>
        <p:txBody>
          <a:bodyPr/>
          <a:lstStyle/>
          <a:p>
            <a:fld id="{EF5E40EC-2261-43ED-91E6-E8EA699A708C}" type="slidenum">
              <a:rPr kumimoji="1" lang="ja-JP" altLang="en-US" smtClean="0"/>
              <a:t>14</a:t>
            </a:fld>
            <a:endParaRPr kumimoji="1" lang="ja-JP" altLang="en-US"/>
          </a:p>
        </p:txBody>
      </p:sp>
    </p:spTree>
    <p:extLst>
      <p:ext uri="{BB962C8B-B14F-4D97-AF65-F5344CB8AC3E}">
        <p14:creationId xmlns:p14="http://schemas.microsoft.com/office/powerpoint/2010/main" val="17292057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集合研修（</a:t>
            </a:r>
            <a:r>
              <a:rPr lang="en-US" altLang="ja-JP" dirty="0"/>
              <a:t>2</a:t>
            </a:r>
            <a:r>
              <a:rPr lang="ja-JP" altLang="en-US" dirty="0"/>
              <a:t>日目に向けて）</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pPr marL="0" indent="0">
              <a:buNone/>
            </a:pPr>
            <a:r>
              <a:rPr lang="ja-JP" altLang="en-US" dirty="0"/>
              <a:t>①　本日の演習</a:t>
            </a:r>
            <a:r>
              <a:rPr lang="en-US" altLang="ja-JP" dirty="0"/>
              <a:t>(</a:t>
            </a:r>
            <a:r>
              <a:rPr lang="ja-JP" altLang="en-US" dirty="0"/>
              <a:t>スーパービジョン）を振り返り</a:t>
            </a:r>
            <a:endParaRPr lang="en-US" altLang="ja-JP" dirty="0"/>
          </a:p>
          <a:p>
            <a:pPr marL="0" indent="0">
              <a:buNone/>
            </a:pPr>
            <a:r>
              <a:rPr lang="ja-JP" altLang="en-US" dirty="0"/>
              <a:t>　　自身の課題と</a:t>
            </a:r>
            <a:endParaRPr lang="en-US" altLang="ja-JP" dirty="0"/>
          </a:p>
          <a:p>
            <a:pPr marL="0" indent="0">
              <a:buNone/>
            </a:pPr>
            <a:r>
              <a:rPr lang="ja-JP" altLang="en-US" dirty="0"/>
              <a:t>　　その課題解決に向けてどのような取り組みをしていくか</a:t>
            </a:r>
            <a:endParaRPr lang="en-US" altLang="ja-JP" dirty="0"/>
          </a:p>
          <a:p>
            <a:pPr marL="0" indent="0">
              <a:buNone/>
            </a:pPr>
            <a:r>
              <a:rPr lang="ja-JP" altLang="en-US" dirty="0"/>
              <a:t>　　具体的に計画を立ててみましょう</a:t>
            </a:r>
            <a:endParaRPr lang="en-US" altLang="ja-JP" dirty="0"/>
          </a:p>
          <a:p>
            <a:pPr marL="0" indent="0">
              <a:buNone/>
            </a:pPr>
            <a:r>
              <a:rPr lang="ja-JP" altLang="en-US" dirty="0"/>
              <a:t>　　→</a:t>
            </a:r>
            <a:r>
              <a:rPr lang="ja-JP" altLang="en-US" dirty="0">
                <a:solidFill>
                  <a:srgbClr val="FF0000"/>
                </a:solidFill>
              </a:rPr>
              <a:t>次回提出</a:t>
            </a:r>
            <a:r>
              <a:rPr lang="ja-JP" altLang="en-US" sz="2600" dirty="0">
                <a:solidFill>
                  <a:srgbClr val="FF0000"/>
                </a:solidFill>
              </a:rPr>
              <a:t>（１枚を受付時に提出し、１枚はお手元に残してください）</a:t>
            </a:r>
            <a:r>
              <a:rPr lang="ja-JP" altLang="en-US" sz="2600" dirty="0"/>
              <a:t>　</a:t>
            </a:r>
            <a:endParaRPr lang="en-US" altLang="ja-JP" sz="2600" dirty="0"/>
          </a:p>
          <a:p>
            <a:pPr marL="0" indent="0">
              <a:buNone/>
            </a:pPr>
            <a:r>
              <a:rPr lang="ja-JP" altLang="en-US" dirty="0"/>
              <a:t>　</a:t>
            </a:r>
            <a:endParaRPr lang="en-US" altLang="ja-JP" dirty="0"/>
          </a:p>
          <a:p>
            <a:pPr marL="0" indent="0">
              <a:buNone/>
            </a:pPr>
            <a:r>
              <a:rPr lang="ja-JP" altLang="en-US" dirty="0"/>
              <a:t>②　集合</a:t>
            </a:r>
            <a:r>
              <a:rPr lang="en-US" altLang="ja-JP" dirty="0"/>
              <a:t>2</a:t>
            </a:r>
            <a:r>
              <a:rPr lang="ja-JP" altLang="en-US" dirty="0"/>
              <a:t>日目は事例研究の実践的な展開方法を学びます。</a:t>
            </a:r>
            <a:endParaRPr lang="en-US" altLang="ja-JP" dirty="0"/>
          </a:p>
          <a:p>
            <a:pPr marL="0" indent="0">
              <a:buNone/>
            </a:pPr>
            <a:r>
              <a:rPr lang="ja-JP" altLang="en-US" dirty="0"/>
              <a:t>　　</a:t>
            </a:r>
            <a:r>
              <a:rPr lang="ja-JP" altLang="en-US" dirty="0">
                <a:solidFill>
                  <a:srgbClr val="FF0000"/>
                </a:solidFill>
              </a:rPr>
              <a:t>事前課題で提出した事例を忘れずに持ってきてください。</a:t>
            </a:r>
            <a:endParaRPr lang="en-US" altLang="ja-JP" dirty="0">
              <a:solidFill>
                <a:srgbClr val="FF0000"/>
              </a:solidFill>
            </a:endParaRPr>
          </a:p>
          <a:p>
            <a:pPr marL="0" indent="0">
              <a:buNone/>
            </a:pPr>
            <a:endParaRPr lang="en-US" altLang="ja-JP" dirty="0">
              <a:solidFill>
                <a:srgbClr val="FF0000"/>
              </a:solidFill>
            </a:endParaRPr>
          </a:p>
          <a:p>
            <a:pPr marL="0" indent="0">
              <a:buNone/>
            </a:pPr>
            <a:r>
              <a:rPr lang="en-US" altLang="ja-JP" dirty="0">
                <a:solidFill>
                  <a:schemeClr val="accent5"/>
                </a:solidFill>
              </a:rPr>
              <a:t>※</a:t>
            </a:r>
            <a:r>
              <a:rPr lang="ja-JP" altLang="en-US" dirty="0">
                <a:solidFill>
                  <a:schemeClr val="accent5"/>
                </a:solidFill>
              </a:rPr>
              <a:t>提出物、持ち物を忘れた場合</a:t>
            </a:r>
            <a:r>
              <a:rPr lang="en-US" altLang="ja-JP" dirty="0">
                <a:solidFill>
                  <a:schemeClr val="accent5"/>
                </a:solidFill>
              </a:rPr>
              <a:t>2</a:t>
            </a:r>
            <a:r>
              <a:rPr lang="ja-JP" altLang="en-US" dirty="0">
                <a:solidFill>
                  <a:schemeClr val="accent5"/>
                </a:solidFill>
              </a:rPr>
              <a:t>日目の受講が出来なくなります</a:t>
            </a:r>
            <a:r>
              <a:rPr lang="ja-JP" altLang="en-US" dirty="0"/>
              <a:t>　</a:t>
            </a:r>
            <a:endParaRPr lang="en-US" altLang="ja-JP" dirty="0"/>
          </a:p>
        </p:txBody>
      </p:sp>
      <p:sp>
        <p:nvSpPr>
          <p:cNvPr id="4" name="フッター プレースホルダー 3"/>
          <p:cNvSpPr>
            <a:spLocks noGrp="1"/>
          </p:cNvSpPr>
          <p:nvPr>
            <p:ph type="ftr" sz="quarter" idx="11"/>
          </p:nvPr>
        </p:nvSpPr>
        <p:spPr/>
        <p:txBody>
          <a:bodyPr/>
          <a:lstStyle/>
          <a:p>
            <a:r>
              <a:rPr kumimoji="1" lang="zh-TW" altLang="en-US"/>
              <a:t>長野県研修企画懇話会</a:t>
            </a:r>
            <a:endParaRPr kumimoji="1" lang="ja-JP" altLang="en-US"/>
          </a:p>
        </p:txBody>
      </p:sp>
      <p:sp>
        <p:nvSpPr>
          <p:cNvPr id="5" name="スライド番号プレースホルダー 4"/>
          <p:cNvSpPr>
            <a:spLocks noGrp="1"/>
          </p:cNvSpPr>
          <p:nvPr>
            <p:ph type="sldNum" sz="quarter" idx="12"/>
          </p:nvPr>
        </p:nvSpPr>
        <p:spPr/>
        <p:txBody>
          <a:bodyPr/>
          <a:lstStyle/>
          <a:p>
            <a:fld id="{EF5E40EC-2261-43ED-91E6-E8EA699A708C}" type="slidenum">
              <a:rPr kumimoji="1" lang="ja-JP" altLang="en-US" smtClean="0"/>
              <a:t>15</a:t>
            </a:fld>
            <a:endParaRPr kumimoji="1" lang="ja-JP" altLang="en-US" dirty="0"/>
          </a:p>
        </p:txBody>
      </p:sp>
    </p:spTree>
    <p:extLst>
      <p:ext uri="{BB962C8B-B14F-4D97-AF65-F5344CB8AC3E}">
        <p14:creationId xmlns:p14="http://schemas.microsoft.com/office/powerpoint/2010/main" val="38617546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集合研修のながれ</a:t>
            </a:r>
          </a:p>
        </p:txBody>
      </p:sp>
      <p:sp>
        <p:nvSpPr>
          <p:cNvPr id="3" name="コンテンツ プレースホルダー 2"/>
          <p:cNvSpPr>
            <a:spLocks noGrp="1"/>
          </p:cNvSpPr>
          <p:nvPr>
            <p:ph idx="1"/>
          </p:nvPr>
        </p:nvSpPr>
        <p:spPr/>
        <p:txBody>
          <a:bodyPr/>
          <a:lstStyle/>
          <a:p>
            <a:pPr marL="457200" lvl="1" indent="0">
              <a:buNone/>
            </a:pPr>
            <a:r>
              <a:rPr kumimoji="1" lang="en-US" altLang="ja-JP" dirty="0"/>
              <a:t>1</a:t>
            </a:r>
            <a:r>
              <a:rPr kumimoji="1" lang="ja-JP" altLang="en-US" dirty="0"/>
              <a:t>日目　グループスーパービジョンの実践と理解</a:t>
            </a:r>
            <a:endParaRPr kumimoji="1" lang="en-US" altLang="ja-JP" dirty="0"/>
          </a:p>
          <a:p>
            <a:pPr marL="457200" lvl="1" indent="0">
              <a:buNone/>
            </a:pPr>
            <a:r>
              <a:rPr lang="en-US" altLang="ja-JP" dirty="0"/>
              <a:t>2</a:t>
            </a:r>
            <a:r>
              <a:rPr lang="ja-JP" altLang="en-US" dirty="0"/>
              <a:t>日目　事例研究の実践的な展開方法</a:t>
            </a:r>
            <a:endParaRPr lang="en-US" altLang="ja-JP" dirty="0"/>
          </a:p>
          <a:p>
            <a:pPr marL="457200" lvl="1" indent="0">
              <a:buNone/>
            </a:pPr>
            <a:r>
              <a:rPr kumimoji="1" lang="en-US" altLang="ja-JP" dirty="0"/>
              <a:t>3</a:t>
            </a:r>
            <a:r>
              <a:rPr kumimoji="1" lang="ja-JP" altLang="en-US" dirty="0"/>
              <a:t>日目　地域包括ケア実現に向けた地域課題の把握、課題解決にむけた</a:t>
            </a:r>
            <a:endParaRPr kumimoji="1" lang="en-US" altLang="ja-JP" dirty="0"/>
          </a:p>
          <a:p>
            <a:pPr marL="457200" lvl="1" indent="0">
              <a:buNone/>
            </a:pPr>
            <a:r>
              <a:rPr lang="ja-JP" altLang="en-US" dirty="0"/>
              <a:t>　　　  取り組みとネットワークづくり</a:t>
            </a:r>
            <a:endParaRPr lang="en-US" altLang="ja-JP" dirty="0"/>
          </a:p>
          <a:p>
            <a:pPr marL="457200" lvl="1" indent="0">
              <a:buNone/>
            </a:pPr>
            <a:endParaRPr kumimoji="1" lang="en-US" altLang="ja-JP" dirty="0"/>
          </a:p>
          <a:p>
            <a:pPr marL="457200" lvl="1" indent="0">
              <a:buNone/>
            </a:pPr>
            <a:r>
              <a:rPr kumimoji="1" lang="en-US" altLang="ja-JP" dirty="0"/>
              <a:t>(</a:t>
            </a:r>
            <a:r>
              <a:rPr kumimoji="1" lang="ja-JP" altLang="en-US" dirty="0"/>
              <a:t>本日の流れ）</a:t>
            </a:r>
            <a:endParaRPr kumimoji="1" lang="en-US" altLang="ja-JP" dirty="0"/>
          </a:p>
          <a:p>
            <a:pPr marL="457200" lvl="1" indent="0">
              <a:buNone/>
            </a:pPr>
            <a:r>
              <a:rPr lang="ja-JP" altLang="en-US" dirty="0"/>
              <a:t>　講義　スーパービジョンについて</a:t>
            </a:r>
            <a:endParaRPr lang="en-US" altLang="ja-JP" dirty="0"/>
          </a:p>
          <a:p>
            <a:pPr marL="457200" lvl="1" indent="0">
              <a:buNone/>
            </a:pPr>
            <a:r>
              <a:rPr kumimoji="1" lang="ja-JP" altLang="en-US" dirty="0"/>
              <a:t>　演習</a:t>
            </a:r>
            <a:r>
              <a:rPr lang="ja-JP" altLang="en-US" dirty="0"/>
              <a:t>　グループスーパービジョンの実践</a:t>
            </a:r>
            <a:endParaRPr lang="en-US" altLang="ja-JP" dirty="0"/>
          </a:p>
          <a:p>
            <a:pPr marL="457200" lvl="1" indent="0">
              <a:buNone/>
            </a:pPr>
            <a:r>
              <a:rPr lang="ja-JP" altLang="en-US" dirty="0"/>
              <a:t>　振り返り</a:t>
            </a:r>
            <a:endParaRPr lang="en-US" altLang="ja-JP" dirty="0"/>
          </a:p>
          <a:p>
            <a:pPr marL="457200" lvl="1" indent="0">
              <a:buNone/>
            </a:pPr>
            <a:r>
              <a:rPr lang="ja-JP" altLang="en-US" dirty="0"/>
              <a:t>　</a:t>
            </a:r>
            <a:endParaRPr lang="en-US" altLang="ja-JP" dirty="0"/>
          </a:p>
        </p:txBody>
      </p:sp>
      <p:sp>
        <p:nvSpPr>
          <p:cNvPr id="4" name="フッター プレースホルダー 3"/>
          <p:cNvSpPr>
            <a:spLocks noGrp="1"/>
          </p:cNvSpPr>
          <p:nvPr>
            <p:ph type="ftr" sz="quarter" idx="11"/>
          </p:nvPr>
        </p:nvSpPr>
        <p:spPr/>
        <p:txBody>
          <a:bodyPr/>
          <a:lstStyle/>
          <a:p>
            <a:r>
              <a:rPr kumimoji="1" lang="zh-TW" altLang="en-US"/>
              <a:t>長野県研修企画懇話会</a:t>
            </a:r>
            <a:endParaRPr kumimoji="1" lang="ja-JP" altLang="en-US"/>
          </a:p>
        </p:txBody>
      </p:sp>
      <p:sp>
        <p:nvSpPr>
          <p:cNvPr id="5" name="スライド番号プレースホルダー 4"/>
          <p:cNvSpPr>
            <a:spLocks noGrp="1"/>
          </p:cNvSpPr>
          <p:nvPr>
            <p:ph type="sldNum" sz="quarter" idx="12"/>
          </p:nvPr>
        </p:nvSpPr>
        <p:spPr/>
        <p:txBody>
          <a:bodyPr/>
          <a:lstStyle/>
          <a:p>
            <a:fld id="{EF5E40EC-2261-43ED-91E6-E8EA699A708C}" type="slidenum">
              <a:rPr kumimoji="1" lang="ja-JP" altLang="en-US" smtClean="0"/>
              <a:t>2</a:t>
            </a:fld>
            <a:endParaRPr kumimoji="1" lang="ja-JP" altLang="en-US" dirty="0"/>
          </a:p>
        </p:txBody>
      </p:sp>
    </p:spTree>
    <p:extLst>
      <p:ext uri="{BB962C8B-B14F-4D97-AF65-F5344CB8AC3E}">
        <p14:creationId xmlns:p14="http://schemas.microsoft.com/office/powerpoint/2010/main" val="286569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集合研修の目的（</a:t>
            </a:r>
            <a:r>
              <a:rPr lang="en-US" altLang="ja-JP" dirty="0"/>
              <a:t>1</a:t>
            </a:r>
            <a:r>
              <a:rPr lang="ja-JP" altLang="en-US" dirty="0"/>
              <a:t>日目）</a:t>
            </a:r>
            <a:endParaRPr kumimoji="1" lang="ja-JP" altLang="en-US" dirty="0"/>
          </a:p>
        </p:txBody>
      </p:sp>
      <p:sp>
        <p:nvSpPr>
          <p:cNvPr id="3" name="コンテンツ プレースホルダー 2"/>
          <p:cNvSpPr>
            <a:spLocks noGrp="1"/>
          </p:cNvSpPr>
          <p:nvPr>
            <p:ph idx="1"/>
          </p:nvPr>
        </p:nvSpPr>
        <p:spPr>
          <a:xfrm>
            <a:off x="695400" y="1601639"/>
            <a:ext cx="10873208" cy="4548163"/>
          </a:xfrm>
        </p:spPr>
        <p:txBody>
          <a:bodyPr/>
          <a:lstStyle/>
          <a:p>
            <a:pPr marL="442913" indent="-442913">
              <a:buClr>
                <a:schemeClr val="accent4">
                  <a:lumMod val="75000"/>
                </a:schemeClr>
              </a:buClr>
              <a:buFont typeface="Wingdings" panose="05000000000000000000" pitchFamily="2" charset="2"/>
              <a:buChar char="n"/>
            </a:pPr>
            <a:r>
              <a:rPr kumimoji="1" lang="ja-JP" altLang="en-US" dirty="0"/>
              <a:t>対人援助者監督指導</a:t>
            </a:r>
            <a:r>
              <a:rPr kumimoji="1" lang="en-US" altLang="ja-JP" dirty="0"/>
              <a:t>(</a:t>
            </a:r>
            <a:r>
              <a:rPr kumimoji="1" lang="ja-JP" altLang="en-US" dirty="0"/>
              <a:t>スーパービジョン</a:t>
            </a:r>
            <a:r>
              <a:rPr kumimoji="1" lang="en-US" altLang="ja-JP" dirty="0"/>
              <a:t>)</a:t>
            </a:r>
            <a:r>
              <a:rPr kumimoji="1" lang="ja-JP" altLang="en-US" dirty="0"/>
              <a:t>の内容と方法について理解できる。</a:t>
            </a:r>
            <a:endParaRPr lang="en-US" altLang="ja-JP" dirty="0"/>
          </a:p>
          <a:p>
            <a:pPr marL="442913" indent="-442913">
              <a:buClr>
                <a:schemeClr val="accent4">
                  <a:lumMod val="75000"/>
                </a:schemeClr>
              </a:buClr>
              <a:buFont typeface="Wingdings" panose="05000000000000000000" pitchFamily="2" charset="2"/>
              <a:buChar char="n"/>
            </a:pPr>
            <a:r>
              <a:rPr kumimoji="1" lang="ja-JP" altLang="en-US" dirty="0"/>
              <a:t>対人援助者監督指導</a:t>
            </a:r>
            <a:r>
              <a:rPr kumimoji="1" lang="en-US" altLang="ja-JP" dirty="0"/>
              <a:t>(</a:t>
            </a:r>
            <a:r>
              <a:rPr kumimoji="1" lang="ja-JP" altLang="en-US" dirty="0"/>
              <a:t>スーパービジョン）の効果、介護支援専門員に対して対人援助監督指導（スーパービジョン）を行う際の留意点及びスーパーバイザーとしての主任介護支援専門員の心構えと視点を理解できる。</a:t>
            </a:r>
            <a:endParaRPr kumimoji="1" lang="en-US" altLang="ja-JP" dirty="0"/>
          </a:p>
          <a:p>
            <a:pPr marL="442913" indent="-442913">
              <a:buClr>
                <a:schemeClr val="accent4">
                  <a:lumMod val="75000"/>
                </a:schemeClr>
              </a:buClr>
              <a:buFont typeface="Wingdings" panose="05000000000000000000" pitchFamily="2" charset="2"/>
              <a:buChar char="n"/>
            </a:pPr>
            <a:r>
              <a:rPr kumimoji="1" lang="ja-JP" altLang="en-US" dirty="0"/>
              <a:t>集団対人援助者監督指導</a:t>
            </a:r>
            <a:r>
              <a:rPr kumimoji="1" lang="en-US" altLang="ja-JP" dirty="0"/>
              <a:t>(</a:t>
            </a:r>
            <a:r>
              <a:rPr kumimoji="1" lang="ja-JP" altLang="en-US" dirty="0"/>
              <a:t>グループスーパービジョン）の方法の習得を通して、個人対人援助者監督指導（個人スーパービジョン）の方法が理解できる。</a:t>
            </a:r>
          </a:p>
        </p:txBody>
      </p:sp>
      <p:sp>
        <p:nvSpPr>
          <p:cNvPr id="4" name="フッター プレースホルダー 3"/>
          <p:cNvSpPr>
            <a:spLocks noGrp="1"/>
          </p:cNvSpPr>
          <p:nvPr>
            <p:ph type="ftr" sz="quarter" idx="11"/>
          </p:nvPr>
        </p:nvSpPr>
        <p:spPr/>
        <p:txBody>
          <a:bodyPr/>
          <a:lstStyle/>
          <a:p>
            <a:r>
              <a:rPr kumimoji="1" lang="zh-TW" altLang="en-US"/>
              <a:t>長野県研修企画懇話会</a:t>
            </a:r>
            <a:endParaRPr kumimoji="1" lang="ja-JP" altLang="en-US"/>
          </a:p>
        </p:txBody>
      </p:sp>
      <p:sp>
        <p:nvSpPr>
          <p:cNvPr id="5" name="スライド番号プレースホルダー 4"/>
          <p:cNvSpPr>
            <a:spLocks noGrp="1"/>
          </p:cNvSpPr>
          <p:nvPr>
            <p:ph type="sldNum" sz="quarter" idx="12"/>
          </p:nvPr>
        </p:nvSpPr>
        <p:spPr/>
        <p:txBody>
          <a:bodyPr/>
          <a:lstStyle/>
          <a:p>
            <a:fld id="{EF5E40EC-2261-43ED-91E6-E8EA699A708C}" type="slidenum">
              <a:rPr kumimoji="1" lang="ja-JP" altLang="en-US" smtClean="0"/>
              <a:t>3</a:t>
            </a:fld>
            <a:endParaRPr kumimoji="1" lang="ja-JP" altLang="en-US" dirty="0"/>
          </a:p>
        </p:txBody>
      </p:sp>
    </p:spTree>
    <p:extLst>
      <p:ext uri="{BB962C8B-B14F-4D97-AF65-F5344CB8AC3E}">
        <p14:creationId xmlns:p14="http://schemas.microsoft.com/office/powerpoint/2010/main" val="4101817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修得目標（</a:t>
            </a:r>
            <a:r>
              <a:rPr kumimoji="1" lang="en-US" altLang="ja-JP" dirty="0"/>
              <a:t>1</a:t>
            </a:r>
            <a:r>
              <a:rPr kumimoji="1" lang="ja-JP" altLang="en-US" dirty="0"/>
              <a:t>日目）</a:t>
            </a:r>
          </a:p>
        </p:txBody>
      </p:sp>
      <p:sp>
        <p:nvSpPr>
          <p:cNvPr id="3" name="コンテンツ プレースホルダー 2"/>
          <p:cNvSpPr>
            <a:spLocks noGrp="1"/>
          </p:cNvSpPr>
          <p:nvPr>
            <p:ph idx="1"/>
          </p:nvPr>
        </p:nvSpPr>
        <p:spPr/>
        <p:txBody>
          <a:bodyPr/>
          <a:lstStyle/>
          <a:p>
            <a:pPr>
              <a:lnSpc>
                <a:spcPct val="150000"/>
              </a:lnSpc>
            </a:pPr>
            <a:r>
              <a:rPr kumimoji="1" lang="ja-JP" altLang="en-US" dirty="0"/>
              <a:t>スーパービジョンの機能</a:t>
            </a:r>
            <a:r>
              <a:rPr lang="ja-JP" altLang="en-US" dirty="0"/>
              <a:t>（</a:t>
            </a:r>
            <a:r>
              <a:rPr kumimoji="1" lang="ja-JP" altLang="en-US" dirty="0"/>
              <a:t>管理、教育、支援）を理解し、実践のための知識・技術を習得し、実施できる。</a:t>
            </a:r>
            <a:endParaRPr kumimoji="1" lang="en-US" altLang="ja-JP" dirty="0"/>
          </a:p>
          <a:p>
            <a:pPr>
              <a:lnSpc>
                <a:spcPct val="150000"/>
              </a:lnSpc>
            </a:pPr>
            <a:r>
              <a:rPr lang="ja-JP" altLang="en-US" dirty="0"/>
              <a:t>介護支援専門員に対してスーパービジョンを行う際の効果と留意点について説明できる。</a:t>
            </a:r>
            <a:endParaRPr lang="en-US" altLang="ja-JP" dirty="0"/>
          </a:p>
          <a:p>
            <a:pPr>
              <a:lnSpc>
                <a:spcPct val="150000"/>
              </a:lnSpc>
            </a:pPr>
            <a:r>
              <a:rPr kumimoji="1" lang="ja-JP" altLang="en-US" dirty="0"/>
              <a:t>スーパーバイザーとしての主任介護支援専門員の心構えや視点をもった介護支援専門員の関わりかたについて説明できる。</a:t>
            </a:r>
            <a:endParaRPr kumimoji="1" lang="en-US" altLang="ja-JP" dirty="0"/>
          </a:p>
          <a:p>
            <a:pPr>
              <a:lnSpc>
                <a:spcPct val="150000"/>
              </a:lnSpc>
            </a:pPr>
            <a:endParaRPr kumimoji="1" lang="en-US" altLang="ja-JP" dirty="0"/>
          </a:p>
          <a:p>
            <a:pPr marL="0" indent="0">
              <a:buNone/>
            </a:pPr>
            <a:endParaRPr kumimoji="1" lang="ja-JP" altLang="en-US" dirty="0"/>
          </a:p>
        </p:txBody>
      </p:sp>
      <p:sp>
        <p:nvSpPr>
          <p:cNvPr id="4" name="フッター プレースホルダー 3"/>
          <p:cNvSpPr>
            <a:spLocks noGrp="1"/>
          </p:cNvSpPr>
          <p:nvPr>
            <p:ph type="ftr" sz="quarter" idx="11"/>
          </p:nvPr>
        </p:nvSpPr>
        <p:spPr/>
        <p:txBody>
          <a:bodyPr/>
          <a:lstStyle/>
          <a:p>
            <a:r>
              <a:rPr kumimoji="1" lang="zh-TW" altLang="en-US" dirty="0"/>
              <a:t>長野県研修企画懇話会</a:t>
            </a:r>
            <a:endParaRPr kumimoji="1" lang="ja-JP" altLang="en-US" dirty="0"/>
          </a:p>
        </p:txBody>
      </p:sp>
      <p:sp>
        <p:nvSpPr>
          <p:cNvPr id="5" name="スライド番号プレースホルダー 4"/>
          <p:cNvSpPr>
            <a:spLocks noGrp="1"/>
          </p:cNvSpPr>
          <p:nvPr>
            <p:ph type="sldNum" sz="quarter" idx="12"/>
          </p:nvPr>
        </p:nvSpPr>
        <p:spPr/>
        <p:txBody>
          <a:bodyPr/>
          <a:lstStyle/>
          <a:p>
            <a:fld id="{EF5E40EC-2261-43ED-91E6-E8EA699A708C}" type="slidenum">
              <a:rPr kumimoji="1" lang="ja-JP" altLang="en-US" smtClean="0"/>
              <a:t>4</a:t>
            </a:fld>
            <a:endParaRPr kumimoji="1" lang="ja-JP" altLang="en-US" dirty="0"/>
          </a:p>
        </p:txBody>
      </p:sp>
    </p:spTree>
    <p:extLst>
      <p:ext uri="{BB962C8B-B14F-4D97-AF65-F5344CB8AC3E}">
        <p14:creationId xmlns:p14="http://schemas.microsoft.com/office/powerpoint/2010/main" val="58078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自己紹介</a:t>
            </a:r>
          </a:p>
        </p:txBody>
      </p:sp>
      <p:sp>
        <p:nvSpPr>
          <p:cNvPr id="3" name="コンテンツ プレースホルダー 2"/>
          <p:cNvSpPr>
            <a:spLocks noGrp="1"/>
          </p:cNvSpPr>
          <p:nvPr>
            <p:ph idx="1"/>
          </p:nvPr>
        </p:nvSpPr>
        <p:spPr/>
        <p:txBody>
          <a:bodyPr/>
          <a:lstStyle/>
          <a:p>
            <a:pPr marL="0" indent="0">
              <a:buNone/>
            </a:pPr>
            <a:r>
              <a:rPr kumimoji="1" lang="ja-JP" altLang="en-US" dirty="0"/>
              <a:t>　〇　氏名</a:t>
            </a:r>
            <a:endParaRPr kumimoji="1" lang="en-US" altLang="ja-JP" dirty="0"/>
          </a:p>
          <a:p>
            <a:pPr marL="0" indent="0">
              <a:buNone/>
            </a:pPr>
            <a:r>
              <a:rPr lang="ja-JP" altLang="en-US" dirty="0"/>
              <a:t>　</a:t>
            </a:r>
            <a:endParaRPr kumimoji="1" lang="en-US" altLang="ja-JP" dirty="0"/>
          </a:p>
          <a:p>
            <a:pPr marL="0" indent="0">
              <a:buNone/>
            </a:pPr>
            <a:r>
              <a:rPr lang="ja-JP" altLang="en-US" dirty="0"/>
              <a:t>　〇　働いている</a:t>
            </a:r>
            <a:r>
              <a:rPr kumimoji="1" lang="ja-JP" altLang="en-US" dirty="0"/>
              <a:t>地域　紹介したい地域の名物</a:t>
            </a:r>
            <a:endParaRPr kumimoji="1" lang="en-US" altLang="ja-JP" dirty="0"/>
          </a:p>
          <a:p>
            <a:pPr marL="0" indent="0">
              <a:buNone/>
            </a:pPr>
            <a:endParaRPr lang="en-US" altLang="ja-JP" dirty="0"/>
          </a:p>
          <a:p>
            <a:pPr marL="0" indent="0">
              <a:buNone/>
            </a:pPr>
            <a:r>
              <a:rPr lang="ja-JP" altLang="en-US" dirty="0"/>
              <a:t>　〇「どんな主任介護支援専門員になりたいか」</a:t>
            </a:r>
            <a:endParaRPr lang="en-US" altLang="ja-JP" dirty="0"/>
          </a:p>
          <a:p>
            <a:pPr marL="0" indent="0">
              <a:buNone/>
            </a:pPr>
            <a:r>
              <a:rPr kumimoji="1" lang="ja-JP" altLang="en-US" dirty="0"/>
              <a:t>　</a:t>
            </a:r>
            <a:endParaRPr kumimoji="1" lang="en-US" altLang="ja-JP" dirty="0"/>
          </a:p>
          <a:p>
            <a:pPr marL="0" indent="0">
              <a:buNone/>
            </a:pPr>
            <a:r>
              <a:rPr lang="ja-JP" altLang="en-US" dirty="0"/>
              <a:t>　　</a:t>
            </a:r>
            <a:r>
              <a:rPr lang="en-US" altLang="ja-JP" dirty="0"/>
              <a:t>1</a:t>
            </a:r>
            <a:r>
              <a:rPr lang="ja-JP" altLang="en-US" dirty="0"/>
              <a:t>人</a:t>
            </a:r>
            <a:r>
              <a:rPr lang="en-US" altLang="ja-JP" dirty="0"/>
              <a:t>1</a:t>
            </a:r>
            <a:r>
              <a:rPr lang="ja-JP" altLang="en-US" dirty="0"/>
              <a:t>分　　</a:t>
            </a:r>
            <a:endParaRPr kumimoji="1" lang="ja-JP" altLang="en-US" dirty="0"/>
          </a:p>
        </p:txBody>
      </p:sp>
      <p:sp>
        <p:nvSpPr>
          <p:cNvPr id="4" name="フッター プレースホルダー 3"/>
          <p:cNvSpPr>
            <a:spLocks noGrp="1"/>
          </p:cNvSpPr>
          <p:nvPr>
            <p:ph type="ftr" sz="quarter" idx="11"/>
          </p:nvPr>
        </p:nvSpPr>
        <p:spPr/>
        <p:txBody>
          <a:bodyPr/>
          <a:lstStyle/>
          <a:p>
            <a:r>
              <a:rPr kumimoji="1" lang="zh-TW" altLang="en-US"/>
              <a:t>長野県研修企画懇話会</a:t>
            </a:r>
            <a:endParaRPr kumimoji="1" lang="ja-JP" altLang="en-US"/>
          </a:p>
        </p:txBody>
      </p:sp>
      <p:sp>
        <p:nvSpPr>
          <p:cNvPr id="5" name="スライド番号プレースホルダー 4"/>
          <p:cNvSpPr>
            <a:spLocks noGrp="1"/>
          </p:cNvSpPr>
          <p:nvPr>
            <p:ph type="sldNum" sz="quarter" idx="12"/>
          </p:nvPr>
        </p:nvSpPr>
        <p:spPr/>
        <p:txBody>
          <a:bodyPr/>
          <a:lstStyle/>
          <a:p>
            <a:fld id="{EF5E40EC-2261-43ED-91E6-E8EA699A708C}" type="slidenum">
              <a:rPr kumimoji="1" lang="ja-JP" altLang="en-US" smtClean="0"/>
              <a:t>5</a:t>
            </a:fld>
            <a:endParaRPr kumimoji="1" lang="ja-JP" altLang="en-US" dirty="0"/>
          </a:p>
        </p:txBody>
      </p:sp>
    </p:spTree>
    <p:extLst>
      <p:ext uri="{BB962C8B-B14F-4D97-AF65-F5344CB8AC3E}">
        <p14:creationId xmlns:p14="http://schemas.microsoft.com/office/powerpoint/2010/main" val="2991692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lstStyle/>
          <a:p>
            <a:r>
              <a:rPr kumimoji="1" lang="ja-JP" altLang="en-US" dirty="0"/>
              <a:t>講義：なぜスーパービジョンが必要か</a:t>
            </a:r>
            <a:br>
              <a:rPr kumimoji="1" lang="en-US" altLang="ja-JP" dirty="0"/>
            </a:br>
            <a:r>
              <a:rPr lang="ja-JP" altLang="en-US" dirty="0"/>
              <a:t>　　　　</a:t>
            </a:r>
            <a:endParaRPr kumimoji="1" lang="ja-JP" altLang="en-US" dirty="0"/>
          </a:p>
        </p:txBody>
      </p:sp>
      <p:sp>
        <p:nvSpPr>
          <p:cNvPr id="7" name="テキスト プレースホルダー 6"/>
          <p:cNvSpPr>
            <a:spLocks noGrp="1"/>
          </p:cNvSpPr>
          <p:nvPr>
            <p:ph type="body" idx="1"/>
          </p:nvPr>
        </p:nvSpPr>
        <p:spPr/>
        <p:txBody>
          <a:bodyPr/>
          <a:lstStyle/>
          <a:p>
            <a:pPr algn="r"/>
            <a:r>
              <a:rPr kumimoji="1" lang="ja-JP" altLang="en-US" dirty="0"/>
              <a:t>　　講師　上田女子短期大学教授　市東　賢二氏</a:t>
            </a:r>
          </a:p>
        </p:txBody>
      </p:sp>
      <p:sp>
        <p:nvSpPr>
          <p:cNvPr id="4" name="フッター プレースホルダー 3"/>
          <p:cNvSpPr>
            <a:spLocks noGrp="1"/>
          </p:cNvSpPr>
          <p:nvPr>
            <p:ph type="ftr" sz="quarter" idx="11"/>
          </p:nvPr>
        </p:nvSpPr>
        <p:spPr/>
        <p:txBody>
          <a:bodyPr/>
          <a:lstStyle/>
          <a:p>
            <a:r>
              <a:rPr kumimoji="1" lang="zh-TW" altLang="en-US"/>
              <a:t>長野県研修企画懇話会</a:t>
            </a:r>
            <a:endParaRPr kumimoji="1" lang="ja-JP" altLang="en-US"/>
          </a:p>
        </p:txBody>
      </p:sp>
      <p:sp>
        <p:nvSpPr>
          <p:cNvPr id="5" name="スライド番号プレースホルダー 4"/>
          <p:cNvSpPr>
            <a:spLocks noGrp="1"/>
          </p:cNvSpPr>
          <p:nvPr>
            <p:ph type="sldNum" sz="quarter" idx="12"/>
          </p:nvPr>
        </p:nvSpPr>
        <p:spPr/>
        <p:txBody>
          <a:bodyPr/>
          <a:lstStyle/>
          <a:p>
            <a:fld id="{EF5E40EC-2261-43ED-91E6-E8EA699A708C}" type="slidenum">
              <a:rPr kumimoji="1" lang="ja-JP" altLang="en-US" smtClean="0"/>
              <a:t>6</a:t>
            </a:fld>
            <a:endParaRPr kumimoji="1" lang="ja-JP" altLang="en-US" dirty="0"/>
          </a:p>
        </p:txBody>
      </p:sp>
    </p:spTree>
    <p:extLst>
      <p:ext uri="{BB962C8B-B14F-4D97-AF65-F5344CB8AC3E}">
        <p14:creationId xmlns:p14="http://schemas.microsoft.com/office/powerpoint/2010/main" val="2774339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lstStyle/>
          <a:p>
            <a:r>
              <a:rPr kumimoji="1" lang="ja-JP" altLang="en-US" dirty="0"/>
              <a:t>演習：グループスーパービジョンを実践する</a:t>
            </a:r>
          </a:p>
        </p:txBody>
      </p:sp>
      <p:sp>
        <p:nvSpPr>
          <p:cNvPr id="7" name="テキスト プレースホルダー 6"/>
          <p:cNvSpPr>
            <a:spLocks noGrp="1"/>
          </p:cNvSpPr>
          <p:nvPr>
            <p:ph type="body" idx="1"/>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r>
              <a:rPr kumimoji="1" lang="zh-TW" altLang="en-US"/>
              <a:t>長野県研修企画懇話会</a:t>
            </a:r>
            <a:endParaRPr kumimoji="1" lang="ja-JP" altLang="en-US"/>
          </a:p>
        </p:txBody>
      </p:sp>
      <p:sp>
        <p:nvSpPr>
          <p:cNvPr id="5" name="スライド番号プレースホルダー 4"/>
          <p:cNvSpPr>
            <a:spLocks noGrp="1"/>
          </p:cNvSpPr>
          <p:nvPr>
            <p:ph type="sldNum" sz="quarter" idx="12"/>
          </p:nvPr>
        </p:nvSpPr>
        <p:spPr/>
        <p:txBody>
          <a:bodyPr/>
          <a:lstStyle/>
          <a:p>
            <a:fld id="{EF5E40EC-2261-43ED-91E6-E8EA699A708C}" type="slidenum">
              <a:rPr kumimoji="1" lang="ja-JP" altLang="en-US" smtClean="0"/>
              <a:t>7</a:t>
            </a:fld>
            <a:endParaRPr kumimoji="1" lang="ja-JP" altLang="en-US"/>
          </a:p>
        </p:txBody>
      </p:sp>
    </p:spTree>
    <p:extLst>
      <p:ext uri="{BB962C8B-B14F-4D97-AF65-F5344CB8AC3E}">
        <p14:creationId xmlns:p14="http://schemas.microsoft.com/office/powerpoint/2010/main" val="4124951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p:txBody>
          <a:bodyPr/>
          <a:lstStyle/>
          <a:p>
            <a:r>
              <a:rPr lang="ja-JP" altLang="en-US" dirty="0"/>
              <a:t>演習の進め方</a:t>
            </a:r>
            <a:endParaRPr kumimoji="1" lang="ja-JP" altLang="en-US" dirty="0"/>
          </a:p>
        </p:txBody>
      </p:sp>
      <p:sp>
        <p:nvSpPr>
          <p:cNvPr id="9" name="コンテンツ プレースホルダー 8"/>
          <p:cNvSpPr>
            <a:spLocks noGrp="1"/>
          </p:cNvSpPr>
          <p:nvPr>
            <p:ph idx="1"/>
          </p:nvPr>
        </p:nvSpPr>
        <p:spPr>
          <a:xfrm>
            <a:off x="695400" y="1593410"/>
            <a:ext cx="10873208" cy="4583553"/>
          </a:xfrm>
        </p:spPr>
        <p:txBody>
          <a:bodyPr>
            <a:normAutofit fontScale="92500" lnSpcReduction="20000"/>
          </a:bodyPr>
          <a:lstStyle/>
          <a:p>
            <a:pPr marL="0" indent="0">
              <a:buNone/>
            </a:pPr>
            <a:r>
              <a:rPr lang="ja-JP" altLang="en-US" dirty="0"/>
              <a:t>〇</a:t>
            </a:r>
            <a:r>
              <a:rPr lang="ja-JP" altLang="en-US" dirty="0">
                <a:solidFill>
                  <a:schemeClr val="accent5"/>
                </a:solidFill>
              </a:rPr>
              <a:t>相談者（バイジー）</a:t>
            </a:r>
            <a:r>
              <a:rPr lang="ja-JP" altLang="en-US" dirty="0"/>
              <a:t>は、</a:t>
            </a:r>
            <a:endParaRPr lang="en-US" altLang="ja-JP" dirty="0"/>
          </a:p>
          <a:p>
            <a:pPr marL="0" indent="0">
              <a:buNone/>
            </a:pPr>
            <a:r>
              <a:rPr kumimoji="1" lang="ja-JP" altLang="en-US" sz="2900" dirty="0"/>
              <a:t>　科目８「対人援助者監督指導」</a:t>
            </a:r>
            <a:r>
              <a:rPr lang="en-US" altLang="ja-JP" sz="2900" dirty="0"/>
              <a:t>P10 </a:t>
            </a:r>
            <a:endParaRPr kumimoji="1" lang="en-US" altLang="ja-JP" sz="2900" dirty="0"/>
          </a:p>
          <a:p>
            <a:pPr marL="0" indent="0">
              <a:buNone/>
            </a:pPr>
            <a:r>
              <a:rPr lang="ja-JP" altLang="en-US" sz="2900" dirty="0"/>
              <a:t>　「ケアプランの作成について、困難と感じている点」の中から自分</a:t>
            </a:r>
            <a:endParaRPr lang="en-US" altLang="ja-JP" sz="2900" dirty="0"/>
          </a:p>
          <a:p>
            <a:pPr marL="0" indent="0">
              <a:buNone/>
            </a:pPr>
            <a:r>
              <a:rPr lang="ja-JP" altLang="en-US" sz="2900" dirty="0"/>
              <a:t>　自身に当てはまる項目を</a:t>
            </a:r>
            <a:r>
              <a:rPr lang="en-US" altLang="ja-JP" sz="2900" dirty="0"/>
              <a:t>1</a:t>
            </a:r>
            <a:r>
              <a:rPr lang="ja-JP" altLang="en-US" sz="2900" dirty="0"/>
              <a:t>つ選び相談課題としてください。</a:t>
            </a:r>
            <a:endParaRPr lang="en-US" altLang="ja-JP" sz="2900" dirty="0"/>
          </a:p>
          <a:p>
            <a:pPr marL="0" indent="0">
              <a:buNone/>
            </a:pPr>
            <a:endParaRPr kumimoji="1" lang="en-US" altLang="ja-JP" sz="2900" dirty="0"/>
          </a:p>
          <a:p>
            <a:pPr marL="0" indent="0">
              <a:buNone/>
            </a:pPr>
            <a:r>
              <a:rPr lang="ja-JP" altLang="en-US" sz="2900" dirty="0"/>
              <a:t>〇</a:t>
            </a:r>
            <a:r>
              <a:rPr lang="ja-JP" altLang="en-US" sz="2900" dirty="0">
                <a:solidFill>
                  <a:schemeClr val="accent5"/>
                </a:solidFill>
              </a:rPr>
              <a:t>メンバーの皆さん（バイザー）</a:t>
            </a:r>
            <a:r>
              <a:rPr lang="ja-JP" altLang="en-US" sz="2900" dirty="0"/>
              <a:t>は</a:t>
            </a:r>
            <a:endParaRPr lang="en-US" altLang="ja-JP" sz="2900" dirty="0"/>
          </a:p>
          <a:p>
            <a:pPr marL="0" indent="0">
              <a:buNone/>
            </a:pPr>
            <a:r>
              <a:rPr kumimoji="1" lang="ja-JP" altLang="en-US" sz="2900" dirty="0"/>
              <a:t>　</a:t>
            </a:r>
            <a:r>
              <a:rPr lang="ja-JP" altLang="en-US" sz="2900" dirty="0"/>
              <a:t>相談者が「困難と感じている点」について、</a:t>
            </a:r>
          </a:p>
          <a:p>
            <a:pPr marL="0" indent="0">
              <a:buNone/>
            </a:pPr>
            <a:r>
              <a:rPr lang="ja-JP" altLang="en-US" sz="2900" dirty="0"/>
              <a:t>　①その中でも具体的に「何が困難」と感じているのか</a:t>
            </a:r>
          </a:p>
          <a:p>
            <a:pPr marL="0" indent="0">
              <a:buNone/>
            </a:pPr>
            <a:r>
              <a:rPr lang="ja-JP" altLang="en-US" sz="2900" dirty="0"/>
              <a:t>　②なぜ困難と感じてしまっているのか</a:t>
            </a:r>
          </a:p>
          <a:p>
            <a:pPr marL="0" indent="0">
              <a:buNone/>
            </a:pPr>
            <a:r>
              <a:rPr lang="ja-JP" altLang="en-US" sz="2900" dirty="0"/>
              <a:t>　③どのようにしたらよいか</a:t>
            </a:r>
          </a:p>
          <a:p>
            <a:pPr marL="0" indent="0">
              <a:buNone/>
            </a:pPr>
            <a:r>
              <a:rPr lang="ja-JP" altLang="en-US" sz="2900" dirty="0"/>
              <a:t>　相談者自身が気づくようにグループスーパービジョンを行います</a:t>
            </a:r>
            <a:endParaRPr kumimoji="1" lang="en-US" altLang="ja-JP" sz="2900" dirty="0"/>
          </a:p>
        </p:txBody>
      </p:sp>
      <p:sp>
        <p:nvSpPr>
          <p:cNvPr id="4" name="フッター プレースホルダー 3"/>
          <p:cNvSpPr>
            <a:spLocks noGrp="1"/>
          </p:cNvSpPr>
          <p:nvPr>
            <p:ph type="ftr" sz="quarter" idx="11"/>
          </p:nvPr>
        </p:nvSpPr>
        <p:spPr/>
        <p:txBody>
          <a:bodyPr/>
          <a:lstStyle/>
          <a:p>
            <a:r>
              <a:rPr kumimoji="1" lang="zh-TW" altLang="en-US"/>
              <a:t>長野県研修企画懇話会</a:t>
            </a:r>
            <a:endParaRPr kumimoji="1" lang="ja-JP" altLang="en-US"/>
          </a:p>
        </p:txBody>
      </p:sp>
      <p:sp>
        <p:nvSpPr>
          <p:cNvPr id="5" name="スライド番号プレースホルダー 4"/>
          <p:cNvSpPr>
            <a:spLocks noGrp="1"/>
          </p:cNvSpPr>
          <p:nvPr>
            <p:ph type="sldNum" sz="quarter" idx="12"/>
          </p:nvPr>
        </p:nvSpPr>
        <p:spPr/>
        <p:txBody>
          <a:bodyPr/>
          <a:lstStyle/>
          <a:p>
            <a:fld id="{EF5E40EC-2261-43ED-91E6-E8EA699A708C}" type="slidenum">
              <a:rPr kumimoji="1" lang="ja-JP" altLang="en-US" smtClean="0"/>
              <a:t>8</a:t>
            </a:fld>
            <a:endParaRPr kumimoji="1" lang="ja-JP" altLang="en-US"/>
          </a:p>
        </p:txBody>
      </p:sp>
    </p:spTree>
    <p:extLst>
      <p:ext uri="{BB962C8B-B14F-4D97-AF65-F5344CB8AC3E}">
        <p14:creationId xmlns:p14="http://schemas.microsoft.com/office/powerpoint/2010/main" val="2658144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pic>
        <p:nvPicPr>
          <p:cNvPr id="6" name="コンテンツ プレースホルダー 5"/>
          <p:cNvPicPr>
            <a:picLocks noGrp="1" noChangeAspect="1"/>
          </p:cNvPicPr>
          <p:nvPr>
            <p:ph idx="1"/>
          </p:nvPr>
        </p:nvPicPr>
        <p:blipFill>
          <a:blip r:embed="rId3"/>
          <a:stretch>
            <a:fillRect/>
          </a:stretch>
        </p:blipFill>
        <p:spPr>
          <a:xfrm>
            <a:off x="144856" y="364679"/>
            <a:ext cx="11791528" cy="6312345"/>
          </a:xfrm>
          <a:prstGeom prst="rect">
            <a:avLst/>
          </a:prstGeom>
        </p:spPr>
      </p:pic>
      <p:sp>
        <p:nvSpPr>
          <p:cNvPr id="4" name="フッター プレースホルダー 3"/>
          <p:cNvSpPr>
            <a:spLocks noGrp="1"/>
          </p:cNvSpPr>
          <p:nvPr>
            <p:ph type="ftr" sz="quarter" idx="11"/>
          </p:nvPr>
        </p:nvSpPr>
        <p:spPr/>
        <p:txBody>
          <a:bodyPr/>
          <a:lstStyle/>
          <a:p>
            <a:r>
              <a:rPr kumimoji="1" lang="zh-TW" altLang="en-US"/>
              <a:t>長野県研修企画懇話会</a:t>
            </a:r>
            <a:endParaRPr kumimoji="1" lang="ja-JP" altLang="en-US"/>
          </a:p>
        </p:txBody>
      </p:sp>
      <p:sp>
        <p:nvSpPr>
          <p:cNvPr id="5" name="スライド番号プレースホルダー 4"/>
          <p:cNvSpPr>
            <a:spLocks noGrp="1"/>
          </p:cNvSpPr>
          <p:nvPr>
            <p:ph type="sldNum" sz="quarter" idx="12"/>
          </p:nvPr>
        </p:nvSpPr>
        <p:spPr/>
        <p:txBody>
          <a:bodyPr/>
          <a:lstStyle/>
          <a:p>
            <a:fld id="{EF5E40EC-2261-43ED-91E6-E8EA699A708C}" type="slidenum">
              <a:rPr kumimoji="1" lang="ja-JP" altLang="en-US" smtClean="0"/>
              <a:t>9</a:t>
            </a:fld>
            <a:endParaRPr kumimoji="1" lang="ja-JP" altLang="en-US" dirty="0"/>
          </a:p>
        </p:txBody>
      </p:sp>
    </p:spTree>
    <p:extLst>
      <p:ext uri="{BB962C8B-B14F-4D97-AF65-F5344CB8AC3E}">
        <p14:creationId xmlns:p14="http://schemas.microsoft.com/office/powerpoint/2010/main" val="3215311523"/>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4FAF6E84BD1264DBFDC0CABBDB294A3" ma:contentTypeVersion="17" ma:contentTypeDescription="新しいドキュメントを作成します。" ma:contentTypeScope="" ma:versionID="5eebf27f20437649b3c17cddf3beafbc">
  <xsd:schema xmlns:xsd="http://www.w3.org/2001/XMLSchema" xmlns:xs="http://www.w3.org/2001/XMLSchema" xmlns:p="http://schemas.microsoft.com/office/2006/metadata/properties" xmlns:ns2="6699d993-d69d-46e6-a2e0-44758e94cca7" xmlns:ns3="3e60f42a-13bd-4172-a2d3-3665d3658cd1" targetNamespace="http://schemas.microsoft.com/office/2006/metadata/properties" ma:root="true" ma:fieldsID="68c3a7eac7ce8009afc849ccb0f79fd4" ns2:_="" ns3:_="">
    <xsd:import namespace="6699d993-d69d-46e6-a2e0-44758e94cca7"/>
    <xsd:import namespace="3e60f42a-13bd-4172-a2d3-3665d3658cd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ServiceLocation" minOccurs="0"/>
                <xsd:element ref="ns2:MediaLengthInSeconds" minOccurs="0"/>
                <xsd:element ref="ns2:lcf76f155ced4ddcb4097134ff3c332f" minOccurs="0"/>
                <xsd:element ref="ns3:TaxCatchAll"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99d993-d69d-46e6-a2e0-44758e94cc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画像タグ" ma:readOnly="false" ma:fieldId="{5cf76f15-5ced-4ddc-b409-7134ff3c332f}" ma:taxonomyMulti="true" ma:sspId="d833ce90-ce59-4950-82c7-aaae289592b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e60f42a-13bd-4172-a2d3-3665d3658cd1"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5a7d70e9-1e38-4db0-ac1e-51363babd27d}" ma:internalName="TaxCatchAll" ma:showField="CatchAllData" ma:web="3e60f42a-13bd-4172-a2d3-3665d3658cd1">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LengthInSeconds xmlns="6699d993-d69d-46e6-a2e0-44758e94cca7" xsi:nil="true"/>
    <SharedWithUsers xmlns="3e60f42a-13bd-4172-a2d3-3665d3658cd1">
      <UserInfo>
        <DisplayName/>
        <AccountId xsi:nil="true"/>
        <AccountType/>
      </UserInfo>
    </SharedWithUsers>
    <lcf76f155ced4ddcb4097134ff3c332f xmlns="6699d993-d69d-46e6-a2e0-44758e94cca7">
      <Terms xmlns="http://schemas.microsoft.com/office/infopath/2007/PartnerControls"/>
    </lcf76f155ced4ddcb4097134ff3c332f>
    <TaxCatchAll xmlns="3e60f42a-13bd-4172-a2d3-3665d3658cd1" xsi:nil="true"/>
  </documentManagement>
</p:properties>
</file>

<file path=customXml/itemProps1.xml><?xml version="1.0" encoding="utf-8"?>
<ds:datastoreItem xmlns:ds="http://schemas.openxmlformats.org/officeDocument/2006/customXml" ds:itemID="{44297D3F-C055-4097-A9B4-5E1DFDE4FE9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99d993-d69d-46e6-a2e0-44758e94cca7"/>
    <ds:schemaRef ds:uri="3e60f42a-13bd-4172-a2d3-3665d3658cd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26A0362-5459-4335-A54C-EC3D31D48D4E}">
  <ds:schemaRefs>
    <ds:schemaRef ds:uri="http://schemas.microsoft.com/sharepoint/v3/contenttype/forms"/>
  </ds:schemaRefs>
</ds:datastoreItem>
</file>

<file path=customXml/itemProps3.xml><?xml version="1.0" encoding="utf-8"?>
<ds:datastoreItem xmlns:ds="http://schemas.openxmlformats.org/officeDocument/2006/customXml" ds:itemID="{657EA59D-493E-4DF9-A234-A03DBDC82059}"/>
</file>

<file path=docProps/app.xml><?xml version="1.0" encoding="utf-8"?>
<Properties xmlns="http://schemas.openxmlformats.org/officeDocument/2006/extended-properties" xmlns:vt="http://schemas.openxmlformats.org/officeDocument/2006/docPropsVTypes">
  <TotalTime>2348</TotalTime>
  <Words>1095</Words>
  <Application>Microsoft Office PowerPoint</Application>
  <PresentationFormat>ワイド画面</PresentationFormat>
  <Paragraphs>120</Paragraphs>
  <Slides>15</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15</vt:i4>
      </vt:variant>
    </vt:vector>
  </HeadingPairs>
  <TitlesOfParts>
    <vt:vector size="22" baseType="lpstr">
      <vt:lpstr>BIZ UDP明朝 Medium</vt:lpstr>
      <vt:lpstr>メイリオ</vt:lpstr>
      <vt:lpstr>游ゴシック</vt:lpstr>
      <vt:lpstr>Arial</vt:lpstr>
      <vt:lpstr>Calibri</vt:lpstr>
      <vt:lpstr>Wingdings</vt:lpstr>
      <vt:lpstr>1_Office テーマ</vt:lpstr>
      <vt:lpstr>長野県　主任介護支援専門員研修 </vt:lpstr>
      <vt:lpstr>集合研修のながれ</vt:lpstr>
      <vt:lpstr>集合研修の目的（1日目）</vt:lpstr>
      <vt:lpstr>修得目標（1日目）</vt:lpstr>
      <vt:lpstr>自己紹介</vt:lpstr>
      <vt:lpstr>講義：なぜスーパービジョンが必要か 　　　　</vt:lpstr>
      <vt:lpstr>演習：グループスーパービジョンを実践する</vt:lpstr>
      <vt:lpstr>演習の進め方</vt:lpstr>
      <vt:lpstr>PowerPoint プレゼンテーション</vt:lpstr>
      <vt:lpstr>演習の進め方</vt:lpstr>
      <vt:lpstr>演習の進め方</vt:lpstr>
      <vt:lpstr>演習の進め方</vt:lpstr>
      <vt:lpstr>スーパービジョン振り返り（まとめ）</vt:lpstr>
      <vt:lpstr>講義：個別事例を通じた指導・支援の必要性　　　 　　　　　～場面に応じた指導方法～</vt:lpstr>
      <vt:lpstr>集合研修（2日目に向けて）</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小林 広美</dc:creator>
  <cp:lastModifiedBy>竹田 裕美</cp:lastModifiedBy>
  <cp:revision>92</cp:revision>
  <cp:lastPrinted>2023-07-31T05:19:07Z</cp:lastPrinted>
  <dcterms:created xsi:type="dcterms:W3CDTF">2023-05-31T03:55:03Z</dcterms:created>
  <dcterms:modified xsi:type="dcterms:W3CDTF">2023-09-15T02:21:12Z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ies>
</file>